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4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7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8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0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2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3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4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6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7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9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30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31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32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33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34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37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8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9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40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41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42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43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44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4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heme/theme4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47.xml" ContentType="application/vnd.openxmlformats-officedocument.theme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8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49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0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51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52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53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54.xml" ContentType="application/vnd.openxmlformats-officedocument.theme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55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57.xml" ContentType="application/vnd.openxmlformats-officedocument.theme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58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67" r:id="rId5"/>
    <p:sldMasterId id="2147483777" r:id="rId6"/>
    <p:sldMasterId id="2147483784" r:id="rId7"/>
    <p:sldMasterId id="2147483793" r:id="rId8"/>
    <p:sldMasterId id="2147483800" r:id="rId9"/>
    <p:sldMasterId id="2147483816" r:id="rId10"/>
    <p:sldMasterId id="2147483833" r:id="rId11"/>
    <p:sldMasterId id="2147483847" r:id="rId12"/>
    <p:sldMasterId id="2147483860" r:id="rId13"/>
    <p:sldMasterId id="2147483867" r:id="rId14"/>
    <p:sldMasterId id="2147483874" r:id="rId15"/>
    <p:sldMasterId id="2147483881" r:id="rId16"/>
    <p:sldMasterId id="2147483910" r:id="rId17"/>
    <p:sldMasterId id="2147483922" r:id="rId18"/>
    <p:sldMasterId id="2147483934" r:id="rId19"/>
    <p:sldMasterId id="2147483946" r:id="rId20"/>
    <p:sldMasterId id="2147483958" r:id="rId21"/>
    <p:sldMasterId id="2147483998" r:id="rId22"/>
    <p:sldMasterId id="2147484005" r:id="rId23"/>
    <p:sldMasterId id="2147484021" r:id="rId24"/>
    <p:sldMasterId id="2147484031" r:id="rId25"/>
    <p:sldMasterId id="2147484043" r:id="rId26"/>
    <p:sldMasterId id="2147484055" r:id="rId27"/>
    <p:sldMasterId id="2147484070" r:id="rId28"/>
    <p:sldMasterId id="2147484081" r:id="rId29"/>
    <p:sldMasterId id="2147484094" r:id="rId30"/>
    <p:sldMasterId id="2147484105" r:id="rId31"/>
    <p:sldMasterId id="2147484115" r:id="rId32"/>
    <p:sldMasterId id="2147484125" r:id="rId33"/>
    <p:sldMasterId id="2147484135" r:id="rId34"/>
    <p:sldMasterId id="2147484145" r:id="rId35"/>
    <p:sldMasterId id="2147484152" r:id="rId36"/>
    <p:sldMasterId id="2147484162" r:id="rId37"/>
    <p:sldMasterId id="2147484187" r:id="rId38"/>
    <p:sldMasterId id="2147484192" r:id="rId39"/>
    <p:sldMasterId id="2147484202" r:id="rId40"/>
    <p:sldMasterId id="2147484212" r:id="rId41"/>
    <p:sldMasterId id="2147484222" r:id="rId42"/>
    <p:sldMasterId id="2147484234" r:id="rId43"/>
    <p:sldMasterId id="2147484251" r:id="rId44"/>
    <p:sldMasterId id="2147484261" r:id="rId45"/>
    <p:sldMasterId id="2147484900" r:id="rId46"/>
    <p:sldMasterId id="2147485541" r:id="rId47"/>
    <p:sldMasterId id="2147485570" r:id="rId48"/>
    <p:sldMasterId id="2147485580" r:id="rId49"/>
    <p:sldMasterId id="2147485593" r:id="rId50"/>
    <p:sldMasterId id="2147485608" r:id="rId51"/>
    <p:sldMasterId id="2147485615" r:id="rId52"/>
    <p:sldMasterId id="2147485621" r:id="rId53"/>
    <p:sldMasterId id="2147486405" r:id="rId54"/>
    <p:sldMasterId id="2147488036" r:id="rId55"/>
    <p:sldMasterId id="2147488051" r:id="rId56"/>
    <p:sldMasterId id="2147488078" r:id="rId57"/>
    <p:sldMasterId id="2147488093" r:id="rId58"/>
    <p:sldMasterId id="2147491659" r:id="rId59"/>
    <p:sldMasterId id="2147491669" r:id="rId60"/>
    <p:sldMasterId id="2147491678" r:id="rId61"/>
    <p:sldMasterId id="2147491684" r:id="rId62"/>
  </p:sldMasterIdLst>
  <p:notesMasterIdLst>
    <p:notesMasterId r:id="rId71"/>
  </p:notesMasterIdLst>
  <p:handoutMasterIdLst>
    <p:handoutMasterId r:id="rId72"/>
  </p:handoutMasterIdLst>
  <p:sldIdLst>
    <p:sldId id="396" r:id="rId63"/>
    <p:sldId id="408" r:id="rId64"/>
    <p:sldId id="414" r:id="rId65"/>
    <p:sldId id="426" r:id="rId66"/>
    <p:sldId id="428" r:id="rId67"/>
    <p:sldId id="403" r:id="rId68"/>
    <p:sldId id="435" r:id="rId69"/>
    <p:sldId id="348" r:id="rId70"/>
  </p:sldIdLst>
  <p:sldSz cx="9144000" cy="5143500" type="screen16x9"/>
  <p:notesSz cx="6810375" cy="9942513"/>
  <p:custDataLst>
    <p:tags r:id="rId73"/>
  </p:custDataLst>
  <p:defaultTextStyle>
    <a:defPPr>
      <a:defRPr lang="en-GB"/>
    </a:defPPr>
    <a:lvl1pPr algn="l" defTabSz="711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1pPr>
    <a:lvl2pPr marL="354013" indent="100013" algn="l" defTabSz="711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2pPr>
    <a:lvl3pPr marL="711200" indent="200025" algn="l" defTabSz="711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3pPr>
    <a:lvl4pPr marL="1066800" indent="301625" algn="l" defTabSz="711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4pPr>
    <a:lvl5pPr marL="1423988" indent="401638" algn="l" defTabSz="711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BB4E6"/>
    <a:srgbClr val="50BE87"/>
    <a:srgbClr val="FFDC00"/>
    <a:srgbClr val="FFB4E6"/>
    <a:srgbClr val="AC8ADA"/>
    <a:srgbClr val="9164CD"/>
    <a:srgbClr val="33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6" autoAdjust="0"/>
    <p:restoredTop sz="94671" autoAdjust="0"/>
  </p:normalViewPr>
  <p:slideViewPr>
    <p:cSldViewPr>
      <p:cViewPr>
        <p:scale>
          <a:sx n="130" d="100"/>
          <a:sy n="130" d="100"/>
        </p:scale>
        <p:origin x="-384" y="-636"/>
      </p:cViewPr>
      <p:guideLst>
        <p:guide orient="horz" pos="3029"/>
        <p:guide orient="horz" pos="2603"/>
        <p:guide orient="horz" pos="2816"/>
        <p:guide orient="horz" pos="607"/>
        <p:guide orient="horz" pos="822"/>
        <p:guide orient="horz" pos="2394"/>
        <p:guide orient="horz" pos="1723"/>
        <p:guide orient="horz" pos="1935"/>
        <p:guide pos="5550"/>
        <p:guide pos="214"/>
        <p:guide pos="2775"/>
        <p:guide pos="2985"/>
        <p:guide pos="3888"/>
        <p:guide pos="4100"/>
        <p:guide pos="1877"/>
        <p:guide pos="1662"/>
      </p:guideLst>
    </p:cSldViewPr>
  </p:slideViewPr>
  <p:outlineViewPr>
    <p:cViewPr>
      <p:scale>
        <a:sx n="33" d="100"/>
        <a:sy n="33" d="100"/>
      </p:scale>
      <p:origin x="0" y="88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43" y="-101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Master" Target="slideMasters/slideMaster44.xml"/><Relationship Id="rId50" Type="http://schemas.openxmlformats.org/officeDocument/2006/relationships/slideMaster" Target="slideMasters/slideMaster47.xml"/><Relationship Id="rId55" Type="http://schemas.openxmlformats.org/officeDocument/2006/relationships/slideMaster" Target="slideMasters/slideMaster52.xml"/><Relationship Id="rId63" Type="http://schemas.openxmlformats.org/officeDocument/2006/relationships/slide" Target="slides/slide1.xml"/><Relationship Id="rId68" Type="http://schemas.openxmlformats.org/officeDocument/2006/relationships/slide" Target="slides/slide6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Master" Target="slideMasters/slideMaster42.xml"/><Relationship Id="rId53" Type="http://schemas.openxmlformats.org/officeDocument/2006/relationships/slideMaster" Target="slideMasters/slideMaster50.xml"/><Relationship Id="rId58" Type="http://schemas.openxmlformats.org/officeDocument/2006/relationships/slideMaster" Target="slideMasters/slideMaster55.xml"/><Relationship Id="rId66" Type="http://schemas.openxmlformats.org/officeDocument/2006/relationships/slide" Target="slides/slide4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Master" Target="slideMasters/slideMaster46.xml"/><Relationship Id="rId57" Type="http://schemas.openxmlformats.org/officeDocument/2006/relationships/slideMaster" Target="slideMasters/slideMaster54.xml"/><Relationship Id="rId61" Type="http://schemas.openxmlformats.org/officeDocument/2006/relationships/slideMaster" Target="slideMasters/slideMaster58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Master" Target="slideMasters/slideMaster41.xml"/><Relationship Id="rId52" Type="http://schemas.openxmlformats.org/officeDocument/2006/relationships/slideMaster" Target="slideMasters/slideMaster49.xml"/><Relationship Id="rId60" Type="http://schemas.openxmlformats.org/officeDocument/2006/relationships/slideMaster" Target="slideMasters/slideMaster57.xml"/><Relationship Id="rId65" Type="http://schemas.openxmlformats.org/officeDocument/2006/relationships/slide" Target="slides/slide3.xml"/><Relationship Id="rId73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Master" Target="slideMasters/slideMaster45.xml"/><Relationship Id="rId56" Type="http://schemas.openxmlformats.org/officeDocument/2006/relationships/slideMaster" Target="slideMasters/slideMaster53.xml"/><Relationship Id="rId64" Type="http://schemas.openxmlformats.org/officeDocument/2006/relationships/slide" Target="slides/slide2.xml"/><Relationship Id="rId69" Type="http://schemas.openxmlformats.org/officeDocument/2006/relationships/slide" Target="slides/slide7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Master" Target="slideMasters/slideMaster48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Master" Target="slideMasters/slideMaster43.xml"/><Relationship Id="rId59" Type="http://schemas.openxmlformats.org/officeDocument/2006/relationships/slideMaster" Target="slideMasters/slideMaster56.xml"/><Relationship Id="rId67" Type="http://schemas.openxmlformats.org/officeDocument/2006/relationships/slide" Target="slides/slide5.xml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54" Type="http://schemas.openxmlformats.org/officeDocument/2006/relationships/slideMaster" Target="slideMasters/slideMaster51.xml"/><Relationship Id="rId62" Type="http://schemas.openxmlformats.org/officeDocument/2006/relationships/slideMaster" Target="slideMasters/slideMaster59.xml"/><Relationship Id="rId70" Type="http://schemas.openxmlformats.org/officeDocument/2006/relationships/slide" Target="slides/slide8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defTabSz="712744">
              <a:defRPr sz="1200"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defTabSz="712744">
              <a:defRPr sz="1200"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9F99F6-D275-4EFF-A97B-C3F639BF8D53}" type="datetimeFigureOut">
              <a:rPr lang="en-GB"/>
              <a:pPr>
                <a:defRPr/>
              </a:pPr>
              <a:t>19/02/2019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defTabSz="712744">
              <a:defRPr sz="1200"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defTabSz="712744">
              <a:defRPr sz="1200"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D6CD8D8-AD41-4943-81A8-440E1DBFE2EE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6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072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1200" rtl="0" eaLnBrk="0" fontAlgn="base" hangingPunct="0">
      <a:spcBef>
        <a:spcPct val="30000"/>
      </a:spcBef>
      <a:spcAft>
        <a:spcPct val="0"/>
      </a:spcAft>
      <a:buFont typeface="Wingdings" pitchFamily="2" charset="2"/>
      <a:defRPr sz="900" kern="1200">
        <a:solidFill>
          <a:schemeClr val="tx1"/>
        </a:solidFill>
        <a:latin typeface="Helvetica 75 Bold" panose="020B0804020202020204" pitchFamily="34" charset="0"/>
        <a:ea typeface="MS PGothic" pitchFamily="34" charset="-128"/>
        <a:cs typeface="+mn-cs"/>
      </a:defRPr>
    </a:lvl1pPr>
    <a:lvl2pPr marL="112713" indent="-112713" algn="l" defTabSz="711200" rtl="0" eaLnBrk="0" fontAlgn="base" hangingPunct="0">
      <a:spcBef>
        <a:spcPct val="30000"/>
      </a:spcBef>
      <a:spcAft>
        <a:spcPct val="0"/>
      </a:spcAft>
      <a:buFont typeface="Helvetica 75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MS PGothic" pitchFamily="34" charset="-128"/>
        <a:cs typeface="+mn-cs"/>
      </a:defRPr>
    </a:lvl2pPr>
    <a:lvl3pPr marL="228600" indent="-114300" algn="l" defTabSz="711200" rtl="0" eaLnBrk="0" fontAlgn="base" hangingPunct="0">
      <a:spcBef>
        <a:spcPct val="30000"/>
      </a:spcBef>
      <a:spcAft>
        <a:spcPct val="0"/>
      </a:spcAft>
      <a:buFont typeface="Helvetica 75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MS PGothic" pitchFamily="34" charset="-128"/>
        <a:cs typeface="+mn-cs"/>
      </a:defRPr>
    </a:lvl3pPr>
    <a:lvl4pPr marL="341313" indent="-111125" algn="l" defTabSz="711200" rtl="0" eaLnBrk="0" fontAlgn="base" hangingPunct="0">
      <a:spcBef>
        <a:spcPct val="30000"/>
      </a:spcBef>
      <a:spcAft>
        <a:spcPct val="0"/>
      </a:spcAft>
      <a:buFont typeface="Helvetica 75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MS PGothic" pitchFamily="34" charset="-128"/>
        <a:cs typeface="+mn-cs"/>
      </a:defRPr>
    </a:lvl4pPr>
    <a:lvl5pPr marL="455613" indent="-112713" algn="l" defTabSz="711200" rtl="0" eaLnBrk="0" fontAlgn="base" hangingPunct="0">
      <a:spcBef>
        <a:spcPct val="30000"/>
      </a:spcBef>
      <a:spcAft>
        <a:spcPct val="0"/>
      </a:spcAft>
      <a:buFont typeface="Helvetica 75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MS PGothic" pitchFamily="34" charset="-128"/>
        <a:cs typeface="+mn-cs"/>
      </a:defRPr>
    </a:lvl5pPr>
    <a:lvl6pPr marL="1782795" algn="l" defTabSz="7131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354" algn="l" defTabSz="7131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5912" algn="l" defTabSz="7131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472" algn="l" defTabSz="71311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2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/>
              <a:t>#Charte Graphique Officielle</a:t>
            </a:r>
          </a:p>
          <a:p>
            <a:pPr eaLnBrk="1" hangingPunct="1"/>
            <a:r>
              <a:rPr lang="fr-FR" altLang="fr-FR" smtClean="0">
                <a:solidFill>
                  <a:srgbClr val="8F8F8F"/>
                </a:solidFill>
                <a:latin typeface="Helvetica 55 Roman" pitchFamily="34" charset="0"/>
              </a:rPr>
              <a:t>@Key message</a:t>
            </a:r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#Colonnes</a:t>
            </a:r>
            <a:br>
              <a:rPr lang="fr-FR" altLang="fr-FR" smtClean="0"/>
            </a:br>
            <a:r>
              <a:rPr lang="fr-FR" altLang="fr-FR" smtClean="0"/>
              <a:t>@Lignes avec icones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4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/>
              <a:t>#Charte Graphique Officielle</a:t>
            </a:r>
          </a:p>
          <a:p>
            <a:pPr eaLnBrk="1" hangingPunct="1"/>
            <a:r>
              <a:rPr lang="fr-FR" altLang="fr-FR" smtClean="0">
                <a:solidFill>
                  <a:srgbClr val="8F8F8F"/>
                </a:solidFill>
                <a:latin typeface="Helvetica 55 Roman" pitchFamily="34" charset="0"/>
              </a:rPr>
              <a:t>@Key message</a:t>
            </a:r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1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9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45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9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9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9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9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3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62426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FD034D63-D8BD-4E85-920C-62A87BAFAC9A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1714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991962D7-D392-4EB5-94AA-EDDDFF596A06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01733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006FE252-A20D-4989-B762-17EA126C4728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4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2913DCF8-0E46-4FB8-9AF0-F4B1821CCF5A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055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1088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69F29016-0823-40AD-B386-FA427A27378B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415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CA28EDD4-4816-4BD7-B0E3-4906EAE97451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4815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C9C8FB74-B205-4640-9716-EBC146B3D8BE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52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F7BCB7CD-8A2B-4498-8458-30E8C7A0BDFB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16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948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712673">
              <a:defRPr/>
            </a:pPr>
            <a:endParaRPr lang="en-GB" dirty="0"/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4" y="339726"/>
            <a:ext cx="2301875" cy="3460750"/>
          </a:xfrm>
        </p:spPr>
        <p:txBody>
          <a:bodyPr tIns="109711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0998882"/>
      </p:ext>
    </p:extLst>
  </p:cSld>
  <p:clrMapOvr>
    <a:masterClrMapping/>
  </p:clrMapOvr>
  <p:transition spd="med">
    <p:fade/>
  </p:transition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4866122"/>
      </p:ext>
    </p:extLst>
  </p:cSld>
  <p:clrMapOvr>
    <a:masterClrMapping/>
  </p:clrMapOvr>
  <p:transition spd="med">
    <p:fade/>
  </p:transition>
  <p:hf sldNum="0"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indent="-401638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08500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18464977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42660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34627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5576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40733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5700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877681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RG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08488"/>
            <a:ext cx="71913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129" y="1924050"/>
            <a:ext cx="7051885" cy="737100"/>
          </a:xfrm>
        </p:spPr>
        <p:txBody>
          <a:bodyPr/>
          <a:lstStyle>
            <a:lvl1pPr algn="l">
              <a:defRPr sz="6600">
                <a:latin typeface="Helvetica 35 Thin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61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712673">
              <a:defRPr/>
            </a:pPr>
            <a:endParaRPr lang="en-GB" dirty="0"/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defTabSz="912813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4" y="339726"/>
            <a:ext cx="2301875" cy="3460750"/>
          </a:xfrm>
        </p:spPr>
        <p:txBody>
          <a:bodyPr tIns="109711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477051"/>
      </p:ext>
    </p:extLst>
  </p:cSld>
  <p:clrMapOvr>
    <a:masterClrMapping/>
  </p:clrMapOvr>
  <p:transition spd="med">
    <p:fade/>
  </p:transition>
  <p:hf sldNum="0" hdr="0" ft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1600766"/>
      </p:ext>
    </p:extLst>
  </p:cSld>
  <p:clrMapOvr>
    <a:masterClrMapping/>
  </p:clrMapOvr>
  <p:transition spd="med">
    <p:fade/>
  </p:transition>
  <p:hf sldNum="0"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indent="-401638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69618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44076720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45607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94128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67824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97274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733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9874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RG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08488"/>
            <a:ext cx="71913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129" y="1924050"/>
            <a:ext cx="7051885" cy="737100"/>
          </a:xfrm>
        </p:spPr>
        <p:txBody>
          <a:bodyPr/>
          <a:lstStyle>
            <a:lvl1pPr algn="l">
              <a:defRPr sz="6600">
                <a:latin typeface="Helvetica 35 Thin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86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574" marR="0" indent="-401574" algn="l" defTabSz="514269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574" indent="-401574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574" indent="-401574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3965811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452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7036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659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6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101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4475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7505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1074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768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95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4152506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7016815"/>
      </p:ext>
    </p:extLst>
  </p:cSld>
  <p:clrMapOvr>
    <a:masterClrMapping/>
  </p:clrMapOvr>
  <p:transition spd="med">
    <p:fade/>
  </p:transition>
  <p:hf sldNum="0" hdr="0" ft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indent="-401638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84431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1665505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46526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26687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4774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95845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34579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965929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2"/>
          <p:cNvSpPr>
            <a:spLocks noChangeArrowheads="1"/>
          </p:cNvSpPr>
          <p:nvPr userDrawn="1"/>
        </p:nvSpPr>
        <p:spPr bwMode="auto">
          <a:xfrm>
            <a:off x="395288" y="4806950"/>
            <a:ext cx="5048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D7A3ECF-354B-49CA-87F7-BC6C838C271F}" type="slidenum">
              <a:rPr lang="en-US" altLang="fr-FR" sz="1000" smtClean="0">
                <a:solidFill>
                  <a:srgbClr val="7F7F7F"/>
                </a:solidFill>
                <a:latin typeface="Helvetica 55 Roman" pitchFamily="34" charset="0"/>
              </a:rPr>
              <a:pPr eaLnBrk="1" hangingPunct="1">
                <a:defRPr/>
              </a:pPr>
              <a:t>‹N°›</a:t>
            </a:fld>
            <a:endParaRPr lang="en-US" altLang="fr-FR" sz="1000" smtClean="0">
              <a:solidFill>
                <a:srgbClr val="7F7F7F"/>
              </a:solidFill>
              <a:latin typeface="Helvetica 55 Roman" pitchFamily="34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>
            <a:off x="3071813" y="4806950"/>
            <a:ext cx="27955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fr-FR" sz="1100" b="1" smtClean="0">
                <a:solidFill>
                  <a:srgbClr val="FF6600"/>
                </a:solidFill>
                <a:latin typeface="Helvetica 55 Roman" pitchFamily="34" charset="0"/>
              </a:rPr>
              <a:t>confidentiel </a:t>
            </a:r>
            <a:r>
              <a:rPr lang="en-US" altLang="fr-FR" sz="1100" b="1" smtClean="0">
                <a:solidFill>
                  <a:srgbClr val="FF6600"/>
                </a:solidFill>
                <a:latin typeface="Helvetica 55 Roman" pitchFamily="34" charset="0"/>
              </a:rPr>
              <a:t>Orange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89" y="1329929"/>
            <a:ext cx="7058025" cy="2915840"/>
          </a:xfrm>
        </p:spPr>
        <p:txBody>
          <a:bodyPr/>
          <a:lstStyle>
            <a:lvl1pPr>
              <a:defRPr sz="180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6358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2398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RG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08488"/>
            <a:ext cx="71913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9129" y="1924050"/>
            <a:ext cx="7051885" cy="737100"/>
          </a:xfrm>
        </p:spPr>
        <p:txBody>
          <a:bodyPr/>
          <a:lstStyle>
            <a:lvl1pPr algn="l">
              <a:defRPr sz="6600">
                <a:latin typeface="Helvetica 35 Thin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5710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XZQW5406\Documents\Important\Référentiel T démo\New Logo OBS Black &amp; White\ORANGE_OBS_LOGO_Lockup_Right_black_text_rgb_ENGLIS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64050"/>
            <a:ext cx="14859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8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6378440"/>
      </p:ext>
    </p:extLst>
  </p:cSld>
  <p:clrMapOvr>
    <a:masterClrMapping/>
  </p:clrMapOvr>
  <p:transition spd="med">
    <p:fade/>
  </p:transition>
  <p:hf sldNum="0" hdr="0" ft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4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19441513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4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517041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4" y="1304926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27027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1" y="1304926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96" y="1304926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06375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4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9256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4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27606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1757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0762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98901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97248" y="2131219"/>
            <a:ext cx="5522911" cy="119681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57923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82567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8118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303610"/>
            <a:ext cx="7808912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11238" y="1329929"/>
            <a:ext cx="3827462" cy="291584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91100" y="1329929"/>
            <a:ext cx="3829050" cy="1400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91100" y="2844404"/>
            <a:ext cx="3829050" cy="140136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1011238" y="4805363"/>
            <a:ext cx="2487612" cy="163512"/>
          </a:xfrm>
          <a:prstGeom prst="rect">
            <a:avLst/>
          </a:prstGeom>
        </p:spPr>
        <p:txBody>
          <a:bodyPr/>
          <a:lstStyle>
            <a:lvl1pPr defTabSz="712788">
              <a:defRPr>
                <a:solidFill>
                  <a:srgbClr val="000000"/>
                </a:solidFill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537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711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9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5213" y="4805363"/>
            <a:ext cx="2487612" cy="163512"/>
          </a:xfrm>
          <a:prstGeom prst="rect">
            <a:avLst/>
          </a:prstGeom>
        </p:spPr>
        <p:txBody>
          <a:bodyPr/>
          <a:lstStyle>
            <a:lvl1pPr defTabSz="712788">
              <a:defRPr>
                <a:solidFill>
                  <a:srgbClr val="000000"/>
                </a:solidFill>
                <a:latin typeface="Helvetica 55 Roman" pitchFamily="2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842122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9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5213" y="4805363"/>
            <a:ext cx="2487612" cy="163512"/>
          </a:xfrm>
          <a:prstGeom prst="rect">
            <a:avLst/>
          </a:prstGeom>
        </p:spPr>
        <p:txBody>
          <a:bodyPr/>
          <a:lstStyle>
            <a:lvl1pPr defTabSz="712788">
              <a:defRPr>
                <a:solidFill>
                  <a:srgbClr val="000000"/>
                </a:solidFill>
                <a:latin typeface="Helvetica 55 Roman" pitchFamily="2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364808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indent="-401638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68707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50825" y="4779963"/>
            <a:ext cx="25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EF0181CD-5D55-46F2-B283-DC3108D2B61F}" type="slidenum">
              <a:rPr lang="fr-FR" altLang="fr-FR" sz="1200" smtClean="0">
                <a:solidFill>
                  <a:srgbClr val="000000"/>
                </a:solidFill>
                <a:ea typeface="+mn-ea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7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33004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25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D2E7166C-C16D-4F0B-B0E7-015167B24BAA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8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5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904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5864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50825" y="4779963"/>
            <a:ext cx="25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4CBBBA99-9AF2-4CDC-A90B-2576A5EE9446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07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50825" y="4779963"/>
            <a:ext cx="25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BA49FF42-3DC8-4A2F-B450-5DD28F8AF127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40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19"/>
            <a:ext cx="8474400" cy="839589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473976"/>
          </a:xfrm>
        </p:spPr>
        <p:txBody>
          <a:bodyPr>
            <a:spAutoFit/>
          </a:bodyPr>
          <a:lstStyle>
            <a:lvl1pPr marL="344488" indent="-344488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2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10906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8755"/>
            <a:ext cx="7772400" cy="25188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fr-FR" sz="6600" b="0"/>
            </a:lvl1pPr>
          </a:lstStyle>
          <a:p>
            <a:pPr lvl="0"/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9216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6341469"/>
      </p:ext>
    </p:extLst>
  </p:cSld>
  <p:clrMapOvr>
    <a:masterClrMapping/>
  </p:clrMapOvr>
  <p:transition spd="med">
    <p:fade/>
  </p:transition>
  <p:hf sldNum="0" hdr="0" ftr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97183604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3317364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96914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90598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174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70277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92532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38030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527452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103983"/>
      </p:ext>
    </p:extLst>
  </p:cSld>
  <p:clrMapOvr>
    <a:masterClrMapping/>
  </p:clrMapOvr>
  <p:transition spd="med">
    <p:fade/>
  </p:transition>
  <p:hf sldNum="0" hdr="0" ftr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42611190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036620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337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45073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84676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937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24149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58107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352900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174790"/>
      </p:ext>
    </p:extLst>
  </p:cSld>
  <p:clrMapOvr>
    <a:masterClrMapping/>
  </p:clrMapOvr>
  <p:transition spd="med">
    <p:fade/>
  </p:transition>
  <p:hf sldNum="0" hdr="0" ftr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81444252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9879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925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1941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27931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09229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018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175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28713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5559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93" y="1329929"/>
            <a:ext cx="7058025" cy="2915840"/>
          </a:xfrm>
        </p:spPr>
        <p:txBody>
          <a:bodyPr/>
          <a:lstStyle>
            <a:lvl1pPr>
              <a:defRPr sz="150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9671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06" indent="-40160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62046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9726483"/>
      </p:ext>
    </p:extLst>
  </p:cSld>
  <p:clrMapOvr>
    <a:masterClrMapping/>
  </p:clrMapOvr>
  <p:transition spd="med">
    <p:fade/>
  </p:transition>
  <p:hf sldNum="0" hdr="0" ftr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2229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5101296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4794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807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64341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6131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06DF113F-B69A-4A04-8A61-407E1909032E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31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17793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5155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179387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06" indent="-40160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31990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5644974"/>
      </p:ext>
    </p:extLst>
  </p:cSld>
  <p:clrMapOvr>
    <a:masterClrMapping/>
  </p:clrMapOvr>
  <p:transition spd="med">
    <p:fade/>
  </p:transition>
  <p:hf sldNum="0" hdr="0" ft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82651835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7315655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60769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8872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22922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7060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9432C437-6457-4F1D-B378-856AB90E862C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9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34228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7258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769803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93" y="1329929"/>
            <a:ext cx="7058025" cy="2915840"/>
          </a:xfrm>
        </p:spPr>
        <p:txBody>
          <a:bodyPr/>
          <a:lstStyle>
            <a:lvl1pPr>
              <a:defRPr sz="150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3715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50612" tIns="25306" rIns="50612" bIns="25306"/>
          <a:lstStyle>
            <a:lvl1pPr defTabSz="712788">
              <a:defRPr>
                <a:solidFill>
                  <a:srgbClr val="000000"/>
                </a:solidFill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662E9A9-99C2-42B6-AFD9-759586986F30}" type="datetime1">
              <a:rPr lang="fr-FR"/>
              <a:pPr>
                <a:defRPr/>
              </a:pPr>
              <a:t>19/02/2019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50612" tIns="25306" rIns="50612" bIns="25306"/>
          <a:lstStyle>
            <a:lvl1pPr defTabSz="712788">
              <a:defRPr>
                <a:solidFill>
                  <a:srgbClr val="000000"/>
                </a:solidFill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50612" tIns="25306" rIns="50612" bIns="25306"/>
          <a:lstStyle>
            <a:lvl1pPr defTabSz="712788">
              <a:defRPr>
                <a:solidFill>
                  <a:srgbClr val="000000"/>
                </a:solidFill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9774D88-3224-4B57-B609-47AF66173C43}" type="slidenum">
              <a:rPr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81382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367270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al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>
            <a:spLocks noGrp="1"/>
          </p:cNvSpPr>
          <p:nvPr>
            <p:ph idx="1"/>
          </p:nvPr>
        </p:nvSpPr>
        <p:spPr bwMode="gray">
          <a:xfrm>
            <a:off x="252001" y="1120501"/>
            <a:ext cx="8640000" cy="3466979"/>
          </a:xfrm>
          <a:prstGeom prst="rect">
            <a:avLst/>
          </a:prstGeom>
        </p:spPr>
        <p:txBody>
          <a:bodyPr rtlCol="0"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gray">
          <a:xfrm>
            <a:off x="252420" y="4729759"/>
            <a:ext cx="4011613" cy="332924"/>
          </a:xfrm>
        </p:spPr>
        <p:txBody>
          <a:bodyPr anchor="b"/>
          <a:lstStyle>
            <a:lvl1pPr>
              <a:spcAft>
                <a:spcPts val="0"/>
              </a:spcAft>
              <a:buFontTx/>
              <a:buNone/>
              <a:defRPr sz="6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3084776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057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8458200" y="342900"/>
            <a:ext cx="914400" cy="685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831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9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064320E8-1ADF-40F1-BE1A-29F2B0B48D85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US" altLang="en-US" sz="1800" dirty="0">
                <a:solidFill>
                  <a:srgbClr val="FF66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7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1" y="339725"/>
            <a:ext cx="2301876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0325224"/>
      </p:ext>
    </p:extLst>
  </p:cSld>
  <p:clrMapOvr>
    <a:masterClrMapping/>
  </p:clrMapOvr>
  <p:transition spd="med">
    <p:fade/>
  </p:transition>
  <p:hf sldNum="0" hdr="0" ftr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339726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59325740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339726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9713312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81574F79-ED37-4ADF-BCD8-4EED97BD6D57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05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1304925"/>
            <a:ext cx="8470900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56996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08018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1304926"/>
            <a:ext cx="8470900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3042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339726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42433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5535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061959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4408488"/>
            <a:ext cx="576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3867150" y="4894263"/>
            <a:ext cx="1250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85" tIns="38092" rIns="76185" bIns="380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12788" eaLnBrk="1" hangingPunct="1">
              <a:spcBef>
                <a:spcPct val="50000"/>
              </a:spcBef>
              <a:defRPr/>
            </a:pPr>
            <a:r>
              <a:rPr lang="fr-FR" sz="800" dirty="0" smtClean="0">
                <a:solidFill>
                  <a:srgbClr val="FF6600"/>
                </a:solidFill>
                <a:latin typeface="Helvetica 65 Medium" pitchFamily="34" charset="0"/>
                <a:ea typeface="ＭＳ Ｐゴシック" pitchFamily="34" charset="-128"/>
              </a:rPr>
              <a:t>confidentiel Orange</a:t>
            </a:r>
          </a:p>
        </p:txBody>
      </p:sp>
      <p:sp>
        <p:nvSpPr>
          <p:cNvPr id="2092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390" y="2139554"/>
            <a:ext cx="7883877" cy="485775"/>
          </a:xfrm>
        </p:spPr>
        <p:txBody>
          <a:bodyPr lIns="29994" tIns="29994" anchor="b"/>
          <a:lstStyle>
            <a:lvl1pPr rtl="1"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9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390" y="2652717"/>
            <a:ext cx="7883877" cy="351235"/>
          </a:xfrm>
        </p:spPr>
        <p:txBody>
          <a:bodyPr lIns="29994" tIns="29994"/>
          <a:lstStyle>
            <a:lvl1pPr marL="0" indent="0">
              <a:defRPr sz="2100">
                <a:solidFill>
                  <a:schemeClr val="tx1"/>
                </a:solidFill>
              </a:defRPr>
            </a:lvl1pPr>
          </a:lstStyle>
          <a:p>
            <a:r>
              <a:rPr lang="fr-FR"/>
              <a:t>prénom nom service</a:t>
            </a:r>
          </a:p>
        </p:txBody>
      </p:sp>
    </p:spTree>
    <p:extLst>
      <p:ext uri="{BB962C8B-B14F-4D97-AF65-F5344CB8AC3E}">
        <p14:creationId xmlns:p14="http://schemas.microsoft.com/office/powerpoint/2010/main" val="214920675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5374939"/>
      </p:ext>
    </p:extLst>
  </p:cSld>
  <p:clrMapOvr>
    <a:masterClrMapping/>
  </p:clrMapOvr>
  <p:transition spd="med">
    <p:fade/>
  </p:transition>
  <p:hf sldNum="0" hdr="0" ftr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65843213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8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9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89E38B02-84E3-48D8-A2FB-C513CF719758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842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8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00470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712788">
              <a:defRPr>
                <a:solidFill>
                  <a:prstClr val="black">
                    <a:tint val="75000"/>
                  </a:prstClr>
                </a:solidFill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E17B09D-3B45-4444-99EE-FFC89924F9F1}" type="datetimeFigureOut">
              <a:rPr lang="fr-FR"/>
              <a:pPr>
                <a:defRPr/>
              </a:pPr>
              <a:t>19/02/2019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712788">
              <a:defRPr>
                <a:solidFill>
                  <a:prstClr val="black">
                    <a:tint val="75000"/>
                  </a:prstClr>
                </a:solidFill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712788">
              <a:defRPr>
                <a:solidFill>
                  <a:prstClr val="black">
                    <a:tint val="75000"/>
                  </a:prstClr>
                </a:solidFill>
                <a:latin typeface="Helvetica 75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AA6F119-E957-429B-8912-3917FC3077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6370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10125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 userDrawn="1"/>
        </p:nvSpPr>
        <p:spPr>
          <a:xfrm>
            <a:off x="655638" y="460216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4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Partenaires DVI 2016 – matinale M2M - confidentiel – </a:t>
            </a:r>
            <a:r>
              <a:rPr lang="en-GB" sz="80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89" y="1329929"/>
            <a:ext cx="7058025" cy="2915840"/>
          </a:xfrm>
        </p:spPr>
        <p:txBody>
          <a:bodyPr/>
          <a:lstStyle>
            <a:lvl1pPr>
              <a:defRPr sz="180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2300221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655638" y="460216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4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Partenaires DVI 2016 – matinale M2M - confidentiel – </a:t>
            </a:r>
            <a:r>
              <a:rPr lang="en-GB" sz="80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5600" y="172400"/>
            <a:ext cx="7772400" cy="62018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900" b="0" i="0">
                <a:solidFill>
                  <a:srgbClr val="FF6600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848475" y="4821238"/>
            <a:ext cx="2133600" cy="273050"/>
          </a:xfrm>
          <a:prstGeom prst="rect">
            <a:avLst/>
          </a:prstGeom>
        </p:spPr>
        <p:txBody>
          <a:bodyPr lIns="0" tIns="0" rIns="0" bIns="0"/>
          <a:lstStyle>
            <a:lvl1pPr algn="r" defTabSz="712760" fontAlgn="auto">
              <a:spcBef>
                <a:spcPts val="0"/>
              </a:spcBef>
              <a:spcAft>
                <a:spcPts val="0"/>
              </a:spcAft>
              <a:defRPr b="0" i="0">
                <a:solidFill>
                  <a:srgbClr val="FF6600"/>
                </a:solidFill>
                <a:latin typeface="Helvetica Neue Medium"/>
                <a:ea typeface="ＭＳ Ｐゴシック" pitchFamily="34" charset="-128"/>
                <a:cs typeface="Helvetica Neue Medium"/>
              </a:defRPr>
            </a:lvl1pPr>
          </a:lstStyle>
          <a:p>
            <a:pPr>
              <a:defRPr/>
            </a:pPr>
            <a:fld id="{977E93BA-535B-44A6-9D82-37A343BC2F0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86671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655638" y="460216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4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Partenaires DVI 2016 – matinale M2M - confidentiel – </a:t>
            </a:r>
            <a:r>
              <a:rPr lang="en-GB" sz="80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90857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D31157A9-0A8B-4651-86E5-D5630C64717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4" name="Text Placeholder 10"/>
          <p:cNvSpPr txBox="1">
            <a:spLocks/>
          </p:cNvSpPr>
          <p:nvPr userDrawn="1"/>
        </p:nvSpPr>
        <p:spPr>
          <a:xfrm>
            <a:off x="655638" y="460216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4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Partenaires DVI 2016 – matinale M2M - confidentiel – </a:t>
            </a:r>
            <a:r>
              <a:rPr lang="en-GB" sz="80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97248" y="2131219"/>
            <a:ext cx="5522911" cy="119681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9182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 txBox="1">
            <a:spLocks/>
          </p:cNvSpPr>
          <p:nvPr userDrawn="1"/>
        </p:nvSpPr>
        <p:spPr>
          <a:xfrm>
            <a:off x="655638" y="460216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4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Partenaires DVI 2016 – matinale M2M - confidentiel – </a:t>
            </a:r>
            <a:r>
              <a:rPr lang="en-GB" sz="80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5200" y="302400"/>
            <a:ext cx="7049874" cy="7371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37646" y="1329929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037646" y="1652708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037646" y="1975488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037646" y="2298268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1037646" y="2621048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1037646" y="2943827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2598122" y="1329929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2598122" y="1652708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2598122" y="2943827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6"/>
          </p:nvPr>
        </p:nvSpPr>
        <p:spPr>
          <a:xfrm>
            <a:off x="2598122" y="2621048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7"/>
          </p:nvPr>
        </p:nvSpPr>
        <p:spPr>
          <a:xfrm>
            <a:off x="2598122" y="2298268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8"/>
          </p:nvPr>
        </p:nvSpPr>
        <p:spPr>
          <a:xfrm>
            <a:off x="2598122" y="1975488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9"/>
          </p:nvPr>
        </p:nvSpPr>
        <p:spPr>
          <a:xfrm>
            <a:off x="1039128" y="3267676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0"/>
          </p:nvPr>
        </p:nvSpPr>
        <p:spPr>
          <a:xfrm>
            <a:off x="1039128" y="3590456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1039128" y="3913235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32"/>
          </p:nvPr>
        </p:nvSpPr>
        <p:spPr>
          <a:xfrm>
            <a:off x="1039128" y="4236015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3"/>
          </p:nvPr>
        </p:nvSpPr>
        <p:spPr>
          <a:xfrm>
            <a:off x="2599604" y="4236015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34"/>
          </p:nvPr>
        </p:nvSpPr>
        <p:spPr>
          <a:xfrm>
            <a:off x="2599604" y="3913235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35"/>
          </p:nvPr>
        </p:nvSpPr>
        <p:spPr>
          <a:xfrm>
            <a:off x="2599604" y="3267676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6"/>
          </p:nvPr>
        </p:nvSpPr>
        <p:spPr>
          <a:xfrm>
            <a:off x="2592861" y="3587943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78795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83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ADB0E89-F442-4B25-8E3C-3197FB3330AA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US" altLang="en-US" sz="1800" dirty="0">
                <a:solidFill>
                  <a:srgbClr val="FF66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7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1" y="339725"/>
            <a:ext cx="2301876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5504119"/>
      </p:ext>
    </p:extLst>
  </p:cSld>
  <p:clrMapOvr>
    <a:masterClrMapping/>
  </p:clrMapOvr>
  <p:transition spd="med">
    <p:fade/>
  </p:transition>
  <p:hf sldNum="0" hdr="0" ftr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339726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556868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33" indent="-344433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008303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339726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4354209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1304925"/>
            <a:ext cx="8470900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65765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56528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1304926"/>
            <a:ext cx="8470900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40541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339726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75864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68258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5083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4408488"/>
            <a:ext cx="576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3867150" y="4894263"/>
            <a:ext cx="1250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85" tIns="38092" rIns="76185" bIns="380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12788" eaLnBrk="1" hangingPunct="1">
              <a:spcBef>
                <a:spcPct val="50000"/>
              </a:spcBef>
              <a:defRPr/>
            </a:pPr>
            <a:r>
              <a:rPr lang="fr-FR" sz="800" dirty="0" smtClean="0">
                <a:solidFill>
                  <a:srgbClr val="FF6600"/>
                </a:solidFill>
                <a:latin typeface="Helvetica 65 Medium" pitchFamily="34" charset="0"/>
                <a:ea typeface="ＭＳ Ｐゴシック" pitchFamily="34" charset="-128"/>
              </a:rPr>
              <a:t>confidentiel Orange</a:t>
            </a:r>
          </a:p>
        </p:txBody>
      </p:sp>
      <p:sp>
        <p:nvSpPr>
          <p:cNvPr id="2092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390" y="2139554"/>
            <a:ext cx="7883877" cy="485775"/>
          </a:xfrm>
        </p:spPr>
        <p:txBody>
          <a:bodyPr lIns="29994" tIns="29994" anchor="b"/>
          <a:lstStyle>
            <a:lvl1pPr rtl="1"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9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390" y="2652717"/>
            <a:ext cx="7883877" cy="351235"/>
          </a:xfrm>
        </p:spPr>
        <p:txBody>
          <a:bodyPr lIns="29994" tIns="29994"/>
          <a:lstStyle>
            <a:lvl1pPr marL="0" indent="0">
              <a:defRPr sz="2100">
                <a:solidFill>
                  <a:schemeClr val="tx1"/>
                </a:solidFill>
              </a:defRPr>
            </a:lvl1pPr>
          </a:lstStyle>
          <a:p>
            <a:r>
              <a:rPr lang="fr-FR"/>
              <a:t>prénom nom service</a:t>
            </a:r>
          </a:p>
        </p:txBody>
      </p:sp>
    </p:spTree>
    <p:extLst>
      <p:ext uri="{BB962C8B-B14F-4D97-AF65-F5344CB8AC3E}">
        <p14:creationId xmlns:p14="http://schemas.microsoft.com/office/powerpoint/2010/main" val="327841651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9708274"/>
      </p:ext>
    </p:extLst>
  </p:cSld>
  <p:clrMapOvr>
    <a:masterClrMapping/>
  </p:clrMapOvr>
  <p:transition spd="med">
    <p:fade/>
  </p:transition>
  <p:hf sldNum="0" hdr="0" ftr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7772879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3" rIns="0" bIns="4571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53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5598861A-AE42-4E1F-9870-E946DF38B083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8756"/>
            <a:ext cx="7772400" cy="37783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fr-FR" sz="6600" b="0"/>
            </a:lvl1pPr>
          </a:lstStyle>
          <a:p>
            <a:pPr lvl="0"/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29333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0588040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83491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70954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78228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74577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76147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164089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33812288"/>
      </p:ext>
    </p:extLst>
  </p:cSld>
  <p:clrMapOvr>
    <a:masterClrMapping/>
  </p:clrMapOvr>
  <p:transition spd="med">
    <p:fade/>
  </p:transition>
  <p:hf sldNum="0" hdr="0" ftr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84529653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856342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F7F0A700-51EF-4D4B-BF9D-4DA9DE7FD669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31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7851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89395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32002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90982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7210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95366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514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19433"/>
      </p:ext>
    </p:extLst>
  </p:cSld>
  <p:clrMapOvr>
    <a:masterClrMapping/>
  </p:clrMapOvr>
  <p:transition spd="med">
    <p:fade/>
  </p:transition>
  <p:hf sldNum="0" hdr="0" ftr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23001312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2895194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1980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2CA095D6-8D9C-450C-917E-4ED5DED59E9C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9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11111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73445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00782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00955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0770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301621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2506329"/>
      </p:ext>
    </p:extLst>
  </p:cSld>
  <p:clrMapOvr>
    <a:masterClrMapping/>
  </p:clrMapOvr>
  <p:transition spd="med">
    <p:fade/>
  </p:transition>
  <p:hf sldNum="0" hdr="0" ftr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59638246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1313803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60379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0584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3" rIns="0" bIns="4571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53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01F4B155-FBD5-42F9-B26B-41DCC7C4B19F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792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57472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54488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24232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1144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50825" y="4779963"/>
            <a:ext cx="250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CC46AB0B-B48B-418B-9A9F-12F9B1F53F93}" type="slidenum">
              <a:rPr lang="fr-FR" altLang="fr-FR" sz="12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7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43166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25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37B5F3EA-BAAF-4D5E-B1F9-BE5ADB899A1A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8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5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83395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50825" y="4779963"/>
            <a:ext cx="25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514980DD-C848-4F35-B7A4-EB3F1E506D0E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733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50825" y="4779963"/>
            <a:ext cx="25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400">
              <a:defRPr/>
            </a:pPr>
            <a:fld id="{FE24C930-4DBA-4F65-BEBC-FBA6F9B68F03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400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6261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19"/>
            <a:ext cx="8474400" cy="839589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473976"/>
          </a:xfrm>
        </p:spPr>
        <p:txBody>
          <a:bodyPr>
            <a:spAutoFit/>
          </a:bodyPr>
          <a:lstStyle>
            <a:lvl1pPr marL="344488" indent="-344488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2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084796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8755"/>
            <a:ext cx="7772400" cy="25188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fr-FR" sz="6600" b="0"/>
            </a:lvl1pPr>
          </a:lstStyle>
          <a:p>
            <a:pPr lvl="0"/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1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520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3" rIns="0" bIns="4571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53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5B3432A3-D4A5-4642-A322-FDA6CFCAE761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607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6440320"/>
      </p:ext>
    </p:extLst>
  </p:cSld>
  <p:clrMapOvr>
    <a:masterClrMapping/>
  </p:clrMapOvr>
  <p:transition spd="med">
    <p:fade/>
  </p:transition>
  <p:hf sldNum="0" hdr="0" ftr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33818908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4876445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3365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74341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6587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43008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38137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646065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55 Roman" pitchFamily="2" charset="0"/>
                  <a:cs typeface="Arial" pitchFamily="34" charset="0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0279764"/>
      </p:ext>
    </p:extLst>
  </p:cSld>
  <p:clrMapOvr>
    <a:masterClrMapping/>
  </p:clrMapOvr>
  <p:transition spd="med">
    <p:fade/>
  </p:transition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33" indent="-344433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678663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69137242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85996045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3521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28687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77803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70851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39451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916712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93590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8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7993AAB8-8575-471F-BED4-879052970F1D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81141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29209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93" y="1329929"/>
            <a:ext cx="7058025" cy="2915840"/>
          </a:xfrm>
        </p:spPr>
        <p:txBody>
          <a:bodyPr/>
          <a:lstStyle>
            <a:lvl1pPr>
              <a:defRPr sz="180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2406204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9506004"/>
      </p:ext>
    </p:extLst>
  </p:cSld>
  <p:clrMapOvr>
    <a:masterClrMapping/>
  </p:clrMapOvr>
  <p:transition spd="med">
    <p:fade/>
  </p:transition>
  <p:hf sldNum="0" hdr="0" ftr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6262726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00753757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46537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69984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21698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0624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9153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3A954211-F350-4EF2-81B2-AB9D15BFFE3B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327902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479333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4413101"/>
      </p:ext>
    </p:extLst>
  </p:cSld>
  <p:clrMapOvr>
    <a:masterClrMapping/>
  </p:clrMapOvr>
  <p:transition spd="med">
    <p:fade/>
  </p:transition>
  <p:hf sldNum="0" hdr="0" ftr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781322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555271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33449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622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73142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81468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54056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15620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9BE77B51-4373-4A4A-A0BE-20FC84C685AE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328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2"/>
          <p:cNvGrpSpPr>
            <a:grpSpLocks/>
          </p:cNvGrpSpPr>
          <p:nvPr userDrawn="1"/>
        </p:nvGrpSpPr>
        <p:grpSpPr bwMode="auto">
          <a:xfrm>
            <a:off x="339725" y="4132263"/>
            <a:ext cx="1873250" cy="682625"/>
            <a:chOff x="339725" y="4132263"/>
            <a:chExt cx="1873251" cy="682625"/>
          </a:xfrm>
        </p:grpSpPr>
        <p:grpSp>
          <p:nvGrpSpPr>
            <p:cNvPr id="6" name="Group 60"/>
            <p:cNvGrpSpPr>
              <a:grpSpLocks/>
            </p:cNvGrpSpPr>
            <p:nvPr userDrawn="1"/>
          </p:nvGrpSpPr>
          <p:grpSpPr bwMode="auto">
            <a:xfrm>
              <a:off x="339725" y="4132263"/>
              <a:ext cx="674688" cy="677863"/>
              <a:chOff x="339725" y="4132263"/>
              <a:chExt cx="674688" cy="677863"/>
            </a:xfrm>
          </p:grpSpPr>
          <p:sp>
            <p:nvSpPr>
              <p:cNvPr id="24" name="Rectangle 7"/>
              <p:cNvSpPr>
                <a:spLocks noChangeArrowheads="1"/>
              </p:cNvSpPr>
              <p:nvPr userDrawn="1"/>
            </p:nvSpPr>
            <p:spPr bwMode="auto">
              <a:xfrm>
                <a:off x="339725" y="4132263"/>
                <a:ext cx="674688" cy="67786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1pPr>
                <a:lvl2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2pPr>
                <a:lvl3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3pPr>
                <a:lvl4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4pPr>
                <a:lvl5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5pPr>
                <a:lvl6pPr marL="18811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6pPr>
                <a:lvl7pPr marL="23383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7pPr>
                <a:lvl8pPr marL="27955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8pPr>
                <a:lvl9pPr marL="32527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8"/>
              <p:cNvSpPr>
                <a:spLocks noEditPoints="1"/>
              </p:cNvSpPr>
              <p:nvPr userDrawn="1"/>
            </p:nvSpPr>
            <p:spPr bwMode="auto">
              <a:xfrm>
                <a:off x="546100" y="4656138"/>
                <a:ext cx="82550" cy="98425"/>
              </a:xfrm>
              <a:custGeom>
                <a:avLst/>
                <a:gdLst>
                  <a:gd name="T0" fmla="*/ 2147483647 w 65"/>
                  <a:gd name="T1" fmla="*/ 2147483647 h 76"/>
                  <a:gd name="T2" fmla="*/ 2147483647 w 65"/>
                  <a:gd name="T3" fmla="*/ 2147483647 h 76"/>
                  <a:gd name="T4" fmla="*/ 0 w 65"/>
                  <a:gd name="T5" fmla="*/ 2147483647 h 76"/>
                  <a:gd name="T6" fmla="*/ 2147483647 w 65"/>
                  <a:gd name="T7" fmla="*/ 2147483647 h 76"/>
                  <a:gd name="T8" fmla="*/ 2147483647 w 65"/>
                  <a:gd name="T9" fmla="*/ 2147483647 h 76"/>
                  <a:gd name="T10" fmla="*/ 2147483647 w 65"/>
                  <a:gd name="T11" fmla="*/ 2147483647 h 76"/>
                  <a:gd name="T12" fmla="*/ 2147483647 w 65"/>
                  <a:gd name="T13" fmla="*/ 2147483647 h 76"/>
                  <a:gd name="T14" fmla="*/ 2147483647 w 65"/>
                  <a:gd name="T15" fmla="*/ 2147483647 h 76"/>
                  <a:gd name="T16" fmla="*/ 2147483647 w 65"/>
                  <a:gd name="T17" fmla="*/ 0 h 76"/>
                  <a:gd name="T18" fmla="*/ 2147483647 w 65"/>
                  <a:gd name="T19" fmla="*/ 2147483647 h 76"/>
                  <a:gd name="T20" fmla="*/ 2147483647 w 65"/>
                  <a:gd name="T21" fmla="*/ 2147483647 h 76"/>
                  <a:gd name="T22" fmla="*/ 2147483647 w 65"/>
                  <a:gd name="T23" fmla="*/ 2147483647 h 76"/>
                  <a:gd name="T24" fmla="*/ 2147483647 w 65"/>
                  <a:gd name="T25" fmla="*/ 2147483647 h 76"/>
                  <a:gd name="T26" fmla="*/ 2147483647 w 65"/>
                  <a:gd name="T27" fmla="*/ 2147483647 h 76"/>
                  <a:gd name="T28" fmla="*/ 2147483647 w 65"/>
                  <a:gd name="T29" fmla="*/ 2147483647 h 76"/>
                  <a:gd name="T30" fmla="*/ 2147483647 w 65"/>
                  <a:gd name="T31" fmla="*/ 2147483647 h 76"/>
                  <a:gd name="T32" fmla="*/ 2147483647 w 65"/>
                  <a:gd name="T33" fmla="*/ 2147483647 h 76"/>
                  <a:gd name="T34" fmla="*/ 2147483647 w 65"/>
                  <a:gd name="T35" fmla="*/ 2147483647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76">
                    <a:moveTo>
                      <a:pt x="46" y="69"/>
                    </a:moveTo>
                    <a:cubicBezTo>
                      <a:pt x="38" y="73"/>
                      <a:pt x="30" y="76"/>
                      <a:pt x="22" y="76"/>
                    </a:cubicBezTo>
                    <a:cubicBezTo>
                      <a:pt x="8" y="76"/>
                      <a:pt x="0" y="67"/>
                      <a:pt x="0" y="55"/>
                    </a:cubicBezTo>
                    <a:cubicBezTo>
                      <a:pt x="0" y="38"/>
                      <a:pt x="15" y="29"/>
                      <a:pt x="46" y="26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17"/>
                      <a:pt x="42" y="14"/>
                      <a:pt x="35" y="14"/>
                    </a:cubicBezTo>
                    <a:cubicBezTo>
                      <a:pt x="27" y="14"/>
                      <a:pt x="21" y="16"/>
                      <a:pt x="17" y="2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5"/>
                      <a:pt x="21" y="0"/>
                      <a:pt x="35" y="0"/>
                    </a:cubicBezTo>
                    <a:cubicBezTo>
                      <a:pt x="54" y="0"/>
                      <a:pt x="65" y="8"/>
                      <a:pt x="65" y="22"/>
                    </a:cubicBezTo>
                    <a:cubicBezTo>
                      <a:pt x="65" y="22"/>
                      <a:pt x="65" y="75"/>
                      <a:pt x="65" y="75"/>
                    </a:cubicBezTo>
                    <a:cubicBezTo>
                      <a:pt x="48" y="75"/>
                      <a:pt x="48" y="75"/>
                      <a:pt x="48" y="75"/>
                    </a:cubicBezTo>
                    <a:lnTo>
                      <a:pt x="46" y="69"/>
                    </a:lnTo>
                    <a:close/>
                    <a:moveTo>
                      <a:pt x="19" y="53"/>
                    </a:moveTo>
                    <a:cubicBezTo>
                      <a:pt x="19" y="58"/>
                      <a:pt x="22" y="63"/>
                      <a:pt x="28" y="63"/>
                    </a:cubicBezTo>
                    <a:cubicBezTo>
                      <a:pt x="34" y="63"/>
                      <a:pt x="40" y="60"/>
                      <a:pt x="45" y="55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27" y="40"/>
                      <a:pt x="19" y="44"/>
                      <a:pt x="1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647700" y="4656138"/>
                <a:ext cx="85725" cy="96838"/>
              </a:xfrm>
              <a:custGeom>
                <a:avLst/>
                <a:gdLst>
                  <a:gd name="T0" fmla="*/ 0 w 66"/>
                  <a:gd name="T1" fmla="*/ 2147483647 h 75"/>
                  <a:gd name="T2" fmla="*/ 2147483647 w 66"/>
                  <a:gd name="T3" fmla="*/ 2147483647 h 75"/>
                  <a:gd name="T4" fmla="*/ 2147483647 w 66"/>
                  <a:gd name="T5" fmla="*/ 2147483647 h 75"/>
                  <a:gd name="T6" fmla="*/ 2147483647 w 66"/>
                  <a:gd name="T7" fmla="*/ 0 h 75"/>
                  <a:gd name="T8" fmla="*/ 2147483647 w 66"/>
                  <a:gd name="T9" fmla="*/ 2147483647 h 75"/>
                  <a:gd name="T10" fmla="*/ 2147483647 w 66"/>
                  <a:gd name="T11" fmla="*/ 2147483647 h 75"/>
                  <a:gd name="T12" fmla="*/ 2147483647 w 66"/>
                  <a:gd name="T13" fmla="*/ 2147483647 h 75"/>
                  <a:gd name="T14" fmla="*/ 2147483647 w 66"/>
                  <a:gd name="T15" fmla="*/ 2147483647 h 75"/>
                  <a:gd name="T16" fmla="*/ 2147483647 w 66"/>
                  <a:gd name="T17" fmla="*/ 2147483647 h 75"/>
                  <a:gd name="T18" fmla="*/ 2147483647 w 66"/>
                  <a:gd name="T19" fmla="*/ 2147483647 h 75"/>
                  <a:gd name="T20" fmla="*/ 2147483647 w 66"/>
                  <a:gd name="T21" fmla="*/ 2147483647 h 75"/>
                  <a:gd name="T22" fmla="*/ 0 w 66"/>
                  <a:gd name="T23" fmla="*/ 2147483647 h 75"/>
                  <a:gd name="T24" fmla="*/ 0 w 66"/>
                  <a:gd name="T25" fmla="*/ 2147483647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75">
                    <a:moveTo>
                      <a:pt x="0" y="4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7" y="4"/>
                      <a:pt x="34" y="0"/>
                      <a:pt x="43" y="0"/>
                    </a:cubicBezTo>
                    <a:cubicBezTo>
                      <a:pt x="58" y="0"/>
                      <a:pt x="66" y="8"/>
                      <a:pt x="66" y="24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18"/>
                      <a:pt x="44" y="14"/>
                      <a:pt x="37" y="14"/>
                    </a:cubicBezTo>
                    <a:cubicBezTo>
                      <a:pt x="31" y="14"/>
                      <a:pt x="26" y="17"/>
                      <a:pt x="19" y="22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10"/>
              <p:cNvSpPr>
                <a:spLocks noEditPoints="1"/>
              </p:cNvSpPr>
              <p:nvPr userDrawn="1"/>
            </p:nvSpPr>
            <p:spPr bwMode="auto">
              <a:xfrm>
                <a:off x="852488" y="4656138"/>
                <a:ext cx="87313" cy="98425"/>
              </a:xfrm>
              <a:custGeom>
                <a:avLst/>
                <a:gdLst>
                  <a:gd name="T0" fmla="*/ 2147483647 w 67"/>
                  <a:gd name="T1" fmla="*/ 2147483647 h 76"/>
                  <a:gd name="T2" fmla="*/ 0 w 67"/>
                  <a:gd name="T3" fmla="*/ 2147483647 h 76"/>
                  <a:gd name="T4" fmla="*/ 2147483647 w 67"/>
                  <a:gd name="T5" fmla="*/ 0 h 76"/>
                  <a:gd name="T6" fmla="*/ 2147483647 w 67"/>
                  <a:gd name="T7" fmla="*/ 2147483647 h 76"/>
                  <a:gd name="T8" fmla="*/ 2147483647 w 67"/>
                  <a:gd name="T9" fmla="*/ 2147483647 h 76"/>
                  <a:gd name="T10" fmla="*/ 2147483647 w 67"/>
                  <a:gd name="T11" fmla="*/ 2147483647 h 76"/>
                  <a:gd name="T12" fmla="*/ 2147483647 w 67"/>
                  <a:gd name="T13" fmla="*/ 2147483647 h 76"/>
                  <a:gd name="T14" fmla="*/ 2147483647 w 67"/>
                  <a:gd name="T15" fmla="*/ 2147483647 h 76"/>
                  <a:gd name="T16" fmla="*/ 2147483647 w 67"/>
                  <a:gd name="T17" fmla="*/ 2147483647 h 76"/>
                  <a:gd name="T18" fmla="*/ 2147483647 w 67"/>
                  <a:gd name="T19" fmla="*/ 2147483647 h 76"/>
                  <a:gd name="T20" fmla="*/ 2147483647 w 67"/>
                  <a:gd name="T21" fmla="*/ 2147483647 h 76"/>
                  <a:gd name="T22" fmla="*/ 2147483647 w 67"/>
                  <a:gd name="T23" fmla="*/ 2147483647 h 76"/>
                  <a:gd name="T24" fmla="*/ 2147483647 w 67"/>
                  <a:gd name="T25" fmla="*/ 2147483647 h 76"/>
                  <a:gd name="T26" fmla="*/ 2147483647 w 67"/>
                  <a:gd name="T27" fmla="*/ 2147483647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7" h="76">
                    <a:moveTo>
                      <a:pt x="34" y="76"/>
                    </a:moveTo>
                    <a:cubicBezTo>
                      <a:pt x="13" y="76"/>
                      <a:pt x="0" y="62"/>
                      <a:pt x="0" y="38"/>
                    </a:cubicBezTo>
                    <a:cubicBezTo>
                      <a:pt x="0" y="14"/>
                      <a:pt x="13" y="0"/>
                      <a:pt x="34" y="0"/>
                    </a:cubicBezTo>
                    <a:cubicBezTo>
                      <a:pt x="55" y="0"/>
                      <a:pt x="67" y="14"/>
                      <a:pt x="67" y="37"/>
                    </a:cubicBezTo>
                    <a:cubicBezTo>
                      <a:pt x="67" y="39"/>
                      <a:pt x="67" y="40"/>
                      <a:pt x="67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55"/>
                      <a:pt x="24" y="62"/>
                      <a:pt x="36" y="62"/>
                    </a:cubicBezTo>
                    <a:cubicBezTo>
                      <a:pt x="43" y="62"/>
                      <a:pt x="48" y="59"/>
                      <a:pt x="52" y="53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0" y="71"/>
                      <a:pt x="49" y="76"/>
                      <a:pt x="34" y="76"/>
                    </a:cubicBezTo>
                    <a:close/>
                    <a:moveTo>
                      <a:pt x="49" y="29"/>
                    </a:moveTo>
                    <a:cubicBezTo>
                      <a:pt x="49" y="19"/>
                      <a:pt x="43" y="13"/>
                      <a:pt x="34" y="13"/>
                    </a:cubicBezTo>
                    <a:cubicBezTo>
                      <a:pt x="25" y="13"/>
                      <a:pt x="20" y="19"/>
                      <a:pt x="19" y="29"/>
                    </a:cubicBez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1"/>
              <p:cNvSpPr>
                <a:spLocks noEditPoints="1"/>
              </p:cNvSpPr>
              <p:nvPr userDrawn="1"/>
            </p:nvSpPr>
            <p:spPr bwMode="auto">
              <a:xfrm>
                <a:off x="376238" y="4656138"/>
                <a:ext cx="93663" cy="100013"/>
              </a:xfrm>
              <a:custGeom>
                <a:avLst/>
                <a:gdLst>
                  <a:gd name="T0" fmla="*/ 2147483647 w 73"/>
                  <a:gd name="T1" fmla="*/ 2147483647 h 77"/>
                  <a:gd name="T2" fmla="*/ 0 w 73"/>
                  <a:gd name="T3" fmla="*/ 2147483647 h 77"/>
                  <a:gd name="T4" fmla="*/ 2147483647 w 73"/>
                  <a:gd name="T5" fmla="*/ 0 h 77"/>
                  <a:gd name="T6" fmla="*/ 2147483647 w 73"/>
                  <a:gd name="T7" fmla="*/ 2147483647 h 77"/>
                  <a:gd name="T8" fmla="*/ 2147483647 w 73"/>
                  <a:gd name="T9" fmla="*/ 2147483647 h 77"/>
                  <a:gd name="T10" fmla="*/ 2147483647 w 73"/>
                  <a:gd name="T11" fmla="*/ 2147483647 h 77"/>
                  <a:gd name="T12" fmla="*/ 2147483647 w 73"/>
                  <a:gd name="T13" fmla="*/ 2147483647 h 77"/>
                  <a:gd name="T14" fmla="*/ 2147483647 w 73"/>
                  <a:gd name="T15" fmla="*/ 2147483647 h 77"/>
                  <a:gd name="T16" fmla="*/ 2147483647 w 73"/>
                  <a:gd name="T17" fmla="*/ 2147483647 h 77"/>
                  <a:gd name="T18" fmla="*/ 2147483647 w 73"/>
                  <a:gd name="T19" fmla="*/ 214748364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7">
                    <a:moveTo>
                      <a:pt x="36" y="77"/>
                    </a:moveTo>
                    <a:cubicBezTo>
                      <a:pt x="17" y="77"/>
                      <a:pt x="0" y="65"/>
                      <a:pt x="0" y="38"/>
                    </a:cubicBezTo>
                    <a:cubicBezTo>
                      <a:pt x="0" y="12"/>
                      <a:pt x="17" y="0"/>
                      <a:pt x="36" y="0"/>
                    </a:cubicBezTo>
                    <a:cubicBezTo>
                      <a:pt x="55" y="0"/>
                      <a:pt x="73" y="12"/>
                      <a:pt x="73" y="38"/>
                    </a:cubicBezTo>
                    <a:cubicBezTo>
                      <a:pt x="73" y="65"/>
                      <a:pt x="55" y="77"/>
                      <a:pt x="36" y="77"/>
                    </a:cubicBezTo>
                    <a:close/>
                    <a:moveTo>
                      <a:pt x="36" y="16"/>
                    </a:moveTo>
                    <a:cubicBezTo>
                      <a:pt x="22" y="16"/>
                      <a:pt x="19" y="29"/>
                      <a:pt x="19" y="38"/>
                    </a:cubicBezTo>
                    <a:cubicBezTo>
                      <a:pt x="19" y="48"/>
                      <a:pt x="22" y="61"/>
                      <a:pt x="36" y="61"/>
                    </a:cubicBezTo>
                    <a:cubicBezTo>
                      <a:pt x="51" y="61"/>
                      <a:pt x="53" y="48"/>
                      <a:pt x="53" y="38"/>
                    </a:cubicBezTo>
                    <a:cubicBezTo>
                      <a:pt x="53" y="29"/>
                      <a:pt x="51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2"/>
              <p:cNvSpPr>
                <a:spLocks/>
              </p:cNvSpPr>
              <p:nvPr userDrawn="1"/>
            </p:nvSpPr>
            <p:spPr bwMode="auto">
              <a:xfrm>
                <a:off x="485775" y="4656138"/>
                <a:ext cx="53975" cy="96838"/>
              </a:xfrm>
              <a:custGeom>
                <a:avLst/>
                <a:gdLst>
                  <a:gd name="T0" fmla="*/ 0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0 h 75"/>
                  <a:gd name="T8" fmla="*/ 2147483647 w 41"/>
                  <a:gd name="T9" fmla="*/ 0 h 75"/>
                  <a:gd name="T10" fmla="*/ 2147483647 w 41"/>
                  <a:gd name="T11" fmla="*/ 2147483647 h 75"/>
                  <a:gd name="T12" fmla="*/ 2147483647 w 41"/>
                  <a:gd name="T13" fmla="*/ 2147483647 h 75"/>
                  <a:gd name="T14" fmla="*/ 2147483647 w 41"/>
                  <a:gd name="T15" fmla="*/ 2147483647 h 75"/>
                  <a:gd name="T16" fmla="*/ 2147483647 w 41"/>
                  <a:gd name="T17" fmla="*/ 2147483647 h 75"/>
                  <a:gd name="T18" fmla="*/ 0 w 41"/>
                  <a:gd name="T19" fmla="*/ 2147483647 h 75"/>
                  <a:gd name="T20" fmla="*/ 0 w 41"/>
                  <a:gd name="T21" fmla="*/ 2147483647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75">
                    <a:moveTo>
                      <a:pt x="0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2" y="6"/>
                      <a:pt x="30" y="0"/>
                      <a:pt x="38" y="0"/>
                    </a:cubicBezTo>
                    <a:cubicBezTo>
                      <a:pt x="39" y="0"/>
                      <a:pt x="40" y="0"/>
                      <a:pt x="41" y="0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1" y="18"/>
                      <a:pt x="22" y="20"/>
                      <a:pt x="19" y="26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3"/>
              <p:cNvSpPr>
                <a:spLocks noEditPoints="1"/>
              </p:cNvSpPr>
              <p:nvPr userDrawn="1"/>
            </p:nvSpPr>
            <p:spPr bwMode="auto">
              <a:xfrm>
                <a:off x="749300" y="4656138"/>
                <a:ext cx="88900" cy="133350"/>
              </a:xfrm>
              <a:custGeom>
                <a:avLst/>
                <a:gdLst>
                  <a:gd name="T0" fmla="*/ 2147483647 w 68"/>
                  <a:gd name="T1" fmla="*/ 2147483647 h 103"/>
                  <a:gd name="T2" fmla="*/ 2147483647 w 68"/>
                  <a:gd name="T3" fmla="*/ 2147483647 h 103"/>
                  <a:gd name="T4" fmla="*/ 2147483647 w 68"/>
                  <a:gd name="T5" fmla="*/ 2147483647 h 103"/>
                  <a:gd name="T6" fmla="*/ 2147483647 w 68"/>
                  <a:gd name="T7" fmla="*/ 2147483647 h 103"/>
                  <a:gd name="T8" fmla="*/ 2147483647 w 68"/>
                  <a:gd name="T9" fmla="*/ 2147483647 h 103"/>
                  <a:gd name="T10" fmla="*/ 2147483647 w 68"/>
                  <a:gd name="T11" fmla="*/ 2147483647 h 103"/>
                  <a:gd name="T12" fmla="*/ 2147483647 w 68"/>
                  <a:gd name="T13" fmla="*/ 2147483647 h 103"/>
                  <a:gd name="T14" fmla="*/ 2147483647 w 68"/>
                  <a:gd name="T15" fmla="*/ 2147483647 h 103"/>
                  <a:gd name="T16" fmla="*/ 2147483647 w 68"/>
                  <a:gd name="T17" fmla="*/ 2147483647 h 103"/>
                  <a:gd name="T18" fmla="*/ 2147483647 w 68"/>
                  <a:gd name="T19" fmla="*/ 2147483647 h 103"/>
                  <a:gd name="T20" fmla="*/ 2147483647 w 68"/>
                  <a:gd name="T21" fmla="*/ 2147483647 h 103"/>
                  <a:gd name="T22" fmla="*/ 2147483647 w 68"/>
                  <a:gd name="T23" fmla="*/ 2147483647 h 103"/>
                  <a:gd name="T24" fmla="*/ 2147483647 w 68"/>
                  <a:gd name="T25" fmla="*/ 2147483647 h 103"/>
                  <a:gd name="T26" fmla="*/ 2147483647 w 68"/>
                  <a:gd name="T27" fmla="*/ 2147483647 h 103"/>
                  <a:gd name="T28" fmla="*/ 2147483647 w 68"/>
                  <a:gd name="T29" fmla="*/ 2147483647 h 103"/>
                  <a:gd name="T30" fmla="*/ 0 w 68"/>
                  <a:gd name="T31" fmla="*/ 2147483647 h 103"/>
                  <a:gd name="T32" fmla="*/ 2147483647 w 68"/>
                  <a:gd name="T33" fmla="*/ 0 h 103"/>
                  <a:gd name="T34" fmla="*/ 2147483647 w 68"/>
                  <a:gd name="T35" fmla="*/ 2147483647 h 103"/>
                  <a:gd name="T36" fmla="*/ 2147483647 w 68"/>
                  <a:gd name="T37" fmla="*/ 2147483647 h 103"/>
                  <a:gd name="T38" fmla="*/ 2147483647 w 68"/>
                  <a:gd name="T39" fmla="*/ 2147483647 h 103"/>
                  <a:gd name="T40" fmla="*/ 2147483647 w 68"/>
                  <a:gd name="T41" fmla="*/ 2147483647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103">
                    <a:moveTo>
                      <a:pt x="34" y="59"/>
                    </a:moveTo>
                    <a:cubicBezTo>
                      <a:pt x="48" y="59"/>
                      <a:pt x="50" y="44"/>
                      <a:pt x="50" y="35"/>
                    </a:cubicBezTo>
                    <a:cubicBezTo>
                      <a:pt x="50" y="23"/>
                      <a:pt x="44" y="14"/>
                      <a:pt x="34" y="14"/>
                    </a:cubicBezTo>
                    <a:cubicBezTo>
                      <a:pt x="27" y="14"/>
                      <a:pt x="19" y="19"/>
                      <a:pt x="19" y="35"/>
                    </a:cubicBezTo>
                    <a:cubicBezTo>
                      <a:pt x="19" y="44"/>
                      <a:pt x="20" y="59"/>
                      <a:pt x="34" y="59"/>
                    </a:cubicBezTo>
                    <a:close/>
                    <a:moveTo>
                      <a:pt x="68" y="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83"/>
                      <a:pt x="67" y="103"/>
                      <a:pt x="32" y="103"/>
                    </a:cubicBezTo>
                    <a:cubicBezTo>
                      <a:pt x="18" y="103"/>
                      <a:pt x="5" y="98"/>
                      <a:pt x="2" y="85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6"/>
                      <a:pt x="24" y="89"/>
                      <a:pt x="35" y="89"/>
                    </a:cubicBezTo>
                    <a:cubicBezTo>
                      <a:pt x="45" y="89"/>
                      <a:pt x="49" y="84"/>
                      <a:pt x="49" y="73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6" y="70"/>
                      <a:pt x="41" y="75"/>
                      <a:pt x="30" y="75"/>
                    </a:cubicBezTo>
                    <a:cubicBezTo>
                      <a:pt x="13" y="75"/>
                      <a:pt x="0" y="63"/>
                      <a:pt x="0" y="38"/>
                    </a:cubicBezTo>
                    <a:cubicBezTo>
                      <a:pt x="0" y="14"/>
                      <a:pt x="14" y="0"/>
                      <a:pt x="29" y="0"/>
                    </a:cubicBezTo>
                    <a:cubicBezTo>
                      <a:pt x="44" y="0"/>
                      <a:pt x="49" y="7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2" y="1"/>
                      <a:pt x="52" y="1"/>
                      <a:pt x="52" y="1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4"/>
              <p:cNvSpPr>
                <a:spLocks noEditPoints="1"/>
              </p:cNvSpPr>
              <p:nvPr userDrawn="1"/>
            </p:nvSpPr>
            <p:spPr bwMode="auto">
              <a:xfrm>
                <a:off x="925513" y="4622801"/>
                <a:ext cx="65088" cy="30163"/>
              </a:xfrm>
              <a:custGeom>
                <a:avLst/>
                <a:gdLst>
                  <a:gd name="T0" fmla="*/ 2147483647 w 41"/>
                  <a:gd name="T1" fmla="*/ 2147483647 h 19"/>
                  <a:gd name="T2" fmla="*/ 2147483647 w 41"/>
                  <a:gd name="T3" fmla="*/ 2147483647 h 19"/>
                  <a:gd name="T4" fmla="*/ 2147483647 w 41"/>
                  <a:gd name="T5" fmla="*/ 2147483647 h 19"/>
                  <a:gd name="T6" fmla="*/ 2147483647 w 41"/>
                  <a:gd name="T7" fmla="*/ 2147483647 h 19"/>
                  <a:gd name="T8" fmla="*/ 2147483647 w 41"/>
                  <a:gd name="T9" fmla="*/ 2147483647 h 19"/>
                  <a:gd name="T10" fmla="*/ 0 w 41"/>
                  <a:gd name="T11" fmla="*/ 2147483647 h 19"/>
                  <a:gd name="T12" fmla="*/ 0 w 41"/>
                  <a:gd name="T13" fmla="*/ 0 h 19"/>
                  <a:gd name="T14" fmla="*/ 2147483647 w 41"/>
                  <a:gd name="T15" fmla="*/ 0 h 19"/>
                  <a:gd name="T16" fmla="*/ 2147483647 w 41"/>
                  <a:gd name="T17" fmla="*/ 2147483647 h 19"/>
                  <a:gd name="T18" fmla="*/ 2147483647 w 41"/>
                  <a:gd name="T19" fmla="*/ 2147483647 h 19"/>
                  <a:gd name="T20" fmla="*/ 2147483647 w 41"/>
                  <a:gd name="T21" fmla="*/ 2147483647 h 19"/>
                  <a:gd name="T22" fmla="*/ 2147483647 w 41"/>
                  <a:gd name="T23" fmla="*/ 2147483647 h 19"/>
                  <a:gd name="T24" fmla="*/ 2147483647 w 41"/>
                  <a:gd name="T25" fmla="*/ 2147483647 h 19"/>
                  <a:gd name="T26" fmla="*/ 2147483647 w 41"/>
                  <a:gd name="T27" fmla="*/ 2147483647 h 19"/>
                  <a:gd name="T28" fmla="*/ 2147483647 w 41"/>
                  <a:gd name="T29" fmla="*/ 2147483647 h 19"/>
                  <a:gd name="T30" fmla="*/ 2147483647 w 41"/>
                  <a:gd name="T31" fmla="*/ 2147483647 h 19"/>
                  <a:gd name="T32" fmla="*/ 2147483647 w 41"/>
                  <a:gd name="T33" fmla="*/ 2147483647 h 19"/>
                  <a:gd name="T34" fmla="*/ 2147483647 w 41"/>
                  <a:gd name="T35" fmla="*/ 2147483647 h 19"/>
                  <a:gd name="T36" fmla="*/ 2147483647 w 41"/>
                  <a:gd name="T37" fmla="*/ 2147483647 h 19"/>
                  <a:gd name="T38" fmla="*/ 2147483647 w 41"/>
                  <a:gd name="T39" fmla="*/ 0 h 19"/>
                  <a:gd name="T40" fmla="*/ 2147483647 w 41"/>
                  <a:gd name="T41" fmla="*/ 0 h 19"/>
                  <a:gd name="T42" fmla="*/ 2147483647 w 41"/>
                  <a:gd name="T43" fmla="*/ 2147483647 h 19"/>
                  <a:gd name="T44" fmla="*/ 2147483647 w 41"/>
                  <a:gd name="T45" fmla="*/ 0 h 19"/>
                  <a:gd name="T46" fmla="*/ 2147483647 w 41"/>
                  <a:gd name="T47" fmla="*/ 0 h 19"/>
                  <a:gd name="T48" fmla="*/ 2147483647 w 41"/>
                  <a:gd name="T49" fmla="*/ 2147483647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" h="19">
                    <a:moveTo>
                      <a:pt x="15" y="2"/>
                    </a:moveTo>
                    <a:lnTo>
                      <a:pt x="9" y="2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  <a:moveTo>
                      <a:pt x="41" y="19"/>
                    </a:moveTo>
                    <a:lnTo>
                      <a:pt x="38" y="19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2" y="3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61"/>
            <p:cNvGrpSpPr>
              <a:grpSpLocks/>
            </p:cNvGrpSpPr>
            <p:nvPr userDrawn="1"/>
          </p:nvGrpSpPr>
          <p:grpSpPr bwMode="auto">
            <a:xfrm>
              <a:off x="1173163" y="4383088"/>
              <a:ext cx="1039813" cy="431800"/>
              <a:chOff x="1173163" y="4383088"/>
              <a:chExt cx="1039813" cy="431800"/>
            </a:xfrm>
          </p:grpSpPr>
          <p:sp>
            <p:nvSpPr>
              <p:cNvPr id="8" name="Freeform 15"/>
              <p:cNvSpPr>
                <a:spLocks noEditPoints="1"/>
              </p:cNvSpPr>
              <p:nvPr userDrawn="1"/>
            </p:nvSpPr>
            <p:spPr bwMode="auto">
              <a:xfrm>
                <a:off x="1184275" y="4383088"/>
                <a:ext cx="149225" cy="177800"/>
              </a:xfrm>
              <a:custGeom>
                <a:avLst/>
                <a:gdLst>
                  <a:gd name="T0" fmla="*/ 2147483647 w 116"/>
                  <a:gd name="T1" fmla="*/ 0 h 138"/>
                  <a:gd name="T2" fmla="*/ 2147483647 w 116"/>
                  <a:gd name="T3" fmla="*/ 2147483647 h 138"/>
                  <a:gd name="T4" fmla="*/ 2147483647 w 116"/>
                  <a:gd name="T5" fmla="*/ 2147483647 h 138"/>
                  <a:gd name="T6" fmla="*/ 2147483647 w 116"/>
                  <a:gd name="T7" fmla="*/ 2147483647 h 138"/>
                  <a:gd name="T8" fmla="*/ 2147483647 w 116"/>
                  <a:gd name="T9" fmla="*/ 2147483647 h 138"/>
                  <a:gd name="T10" fmla="*/ 2147483647 w 116"/>
                  <a:gd name="T11" fmla="*/ 2147483647 h 138"/>
                  <a:gd name="T12" fmla="*/ 2147483647 w 116"/>
                  <a:gd name="T13" fmla="*/ 2147483647 h 138"/>
                  <a:gd name="T14" fmla="*/ 2147483647 w 116"/>
                  <a:gd name="T15" fmla="*/ 2147483647 h 138"/>
                  <a:gd name="T16" fmla="*/ 2147483647 w 116"/>
                  <a:gd name="T17" fmla="*/ 2147483647 h 138"/>
                  <a:gd name="T18" fmla="*/ 2147483647 w 116"/>
                  <a:gd name="T19" fmla="*/ 2147483647 h 138"/>
                  <a:gd name="T20" fmla="*/ 2147483647 w 116"/>
                  <a:gd name="T21" fmla="*/ 2147483647 h 138"/>
                  <a:gd name="T22" fmla="*/ 2147483647 w 116"/>
                  <a:gd name="T23" fmla="*/ 2147483647 h 138"/>
                  <a:gd name="T24" fmla="*/ 2147483647 w 116"/>
                  <a:gd name="T25" fmla="*/ 2147483647 h 138"/>
                  <a:gd name="T26" fmla="*/ 0 w 116"/>
                  <a:gd name="T27" fmla="*/ 2147483647 h 138"/>
                  <a:gd name="T28" fmla="*/ 0 w 116"/>
                  <a:gd name="T29" fmla="*/ 0 h 138"/>
                  <a:gd name="T30" fmla="*/ 2147483647 w 116"/>
                  <a:gd name="T31" fmla="*/ 0 h 138"/>
                  <a:gd name="T32" fmla="*/ 2147483647 w 116"/>
                  <a:gd name="T33" fmla="*/ 2147483647 h 138"/>
                  <a:gd name="T34" fmla="*/ 2147483647 w 116"/>
                  <a:gd name="T35" fmla="*/ 2147483647 h 138"/>
                  <a:gd name="T36" fmla="*/ 2147483647 w 116"/>
                  <a:gd name="T37" fmla="*/ 2147483647 h 138"/>
                  <a:gd name="T38" fmla="*/ 2147483647 w 116"/>
                  <a:gd name="T39" fmla="*/ 2147483647 h 138"/>
                  <a:gd name="T40" fmla="*/ 2147483647 w 116"/>
                  <a:gd name="T41" fmla="*/ 2147483647 h 138"/>
                  <a:gd name="T42" fmla="*/ 2147483647 w 116"/>
                  <a:gd name="T43" fmla="*/ 2147483647 h 138"/>
                  <a:gd name="T44" fmla="*/ 2147483647 w 116"/>
                  <a:gd name="T45" fmla="*/ 2147483647 h 138"/>
                  <a:gd name="T46" fmla="*/ 2147483647 w 116"/>
                  <a:gd name="T47" fmla="*/ 2147483647 h 138"/>
                  <a:gd name="T48" fmla="*/ 2147483647 w 116"/>
                  <a:gd name="T49" fmla="*/ 2147483647 h 138"/>
                  <a:gd name="T50" fmla="*/ 2147483647 w 116"/>
                  <a:gd name="T51" fmla="*/ 2147483647 h 138"/>
                  <a:gd name="T52" fmla="*/ 2147483647 w 116"/>
                  <a:gd name="T53" fmla="*/ 2147483647 h 138"/>
                  <a:gd name="T54" fmla="*/ 2147483647 w 116"/>
                  <a:gd name="T55" fmla="*/ 2147483647 h 138"/>
                  <a:gd name="T56" fmla="*/ 2147483647 w 116"/>
                  <a:gd name="T57" fmla="*/ 2147483647 h 138"/>
                  <a:gd name="T58" fmla="*/ 2147483647 w 116"/>
                  <a:gd name="T59" fmla="*/ 2147483647 h 138"/>
                  <a:gd name="T60" fmla="*/ 2147483647 w 116"/>
                  <a:gd name="T61" fmla="*/ 2147483647 h 138"/>
                  <a:gd name="T62" fmla="*/ 2147483647 w 116"/>
                  <a:gd name="T63" fmla="*/ 2147483647 h 138"/>
                  <a:gd name="T64" fmla="*/ 2147483647 w 116"/>
                  <a:gd name="T65" fmla="*/ 2147483647 h 138"/>
                  <a:gd name="T66" fmla="*/ 2147483647 w 116"/>
                  <a:gd name="T67" fmla="*/ 2147483647 h 138"/>
                  <a:gd name="T68" fmla="*/ 2147483647 w 116"/>
                  <a:gd name="T69" fmla="*/ 2147483647 h 138"/>
                  <a:gd name="T70" fmla="*/ 2147483647 w 116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" h="138">
                    <a:moveTo>
                      <a:pt x="65" y="0"/>
                    </a:moveTo>
                    <a:cubicBezTo>
                      <a:pt x="72" y="0"/>
                      <a:pt x="78" y="1"/>
                      <a:pt x="83" y="2"/>
                    </a:cubicBezTo>
                    <a:cubicBezTo>
                      <a:pt x="88" y="3"/>
                      <a:pt x="93" y="5"/>
                      <a:pt x="97" y="7"/>
                    </a:cubicBezTo>
                    <a:cubicBezTo>
                      <a:pt x="101" y="10"/>
                      <a:pt x="104" y="14"/>
                      <a:pt x="106" y="18"/>
                    </a:cubicBezTo>
                    <a:cubicBezTo>
                      <a:pt x="108" y="22"/>
                      <a:pt x="109" y="28"/>
                      <a:pt x="109" y="34"/>
                    </a:cubicBezTo>
                    <a:cubicBezTo>
                      <a:pt x="109" y="41"/>
                      <a:pt x="107" y="47"/>
                      <a:pt x="104" y="52"/>
                    </a:cubicBezTo>
                    <a:cubicBezTo>
                      <a:pt x="101" y="56"/>
                      <a:pt x="96" y="60"/>
                      <a:pt x="90" y="63"/>
                    </a:cubicBezTo>
                    <a:cubicBezTo>
                      <a:pt x="99" y="66"/>
                      <a:pt x="105" y="70"/>
                      <a:pt x="109" y="76"/>
                    </a:cubicBezTo>
                    <a:cubicBezTo>
                      <a:pt x="114" y="82"/>
                      <a:pt x="116" y="89"/>
                      <a:pt x="116" y="98"/>
                    </a:cubicBezTo>
                    <a:cubicBezTo>
                      <a:pt x="116" y="105"/>
                      <a:pt x="114" y="111"/>
                      <a:pt x="112" y="116"/>
                    </a:cubicBezTo>
                    <a:cubicBezTo>
                      <a:pt x="109" y="121"/>
                      <a:pt x="105" y="126"/>
                      <a:pt x="101" y="129"/>
                    </a:cubicBezTo>
                    <a:cubicBezTo>
                      <a:pt x="96" y="132"/>
                      <a:pt x="91" y="134"/>
                      <a:pt x="85" y="136"/>
                    </a:cubicBezTo>
                    <a:cubicBezTo>
                      <a:pt x="79" y="137"/>
                      <a:pt x="73" y="138"/>
                      <a:pt x="67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5" y="0"/>
                    </a:lnTo>
                    <a:close/>
                    <a:moveTo>
                      <a:pt x="61" y="56"/>
                    </a:moveTo>
                    <a:cubicBezTo>
                      <a:pt x="66" y="56"/>
                      <a:pt x="71" y="55"/>
                      <a:pt x="74" y="52"/>
                    </a:cubicBezTo>
                    <a:cubicBezTo>
                      <a:pt x="78" y="49"/>
                      <a:pt x="80" y="45"/>
                      <a:pt x="80" y="39"/>
                    </a:cubicBezTo>
                    <a:cubicBezTo>
                      <a:pt x="80" y="36"/>
                      <a:pt x="79" y="34"/>
                      <a:pt x="78" y="32"/>
                    </a:cubicBezTo>
                    <a:cubicBezTo>
                      <a:pt x="77" y="29"/>
                      <a:pt x="75" y="28"/>
                      <a:pt x="73" y="27"/>
                    </a:cubicBezTo>
                    <a:cubicBezTo>
                      <a:pt x="71" y="26"/>
                      <a:pt x="69" y="25"/>
                      <a:pt x="67" y="24"/>
                    </a:cubicBezTo>
                    <a:cubicBezTo>
                      <a:pt x="64" y="24"/>
                      <a:pt x="61" y="24"/>
                      <a:pt x="5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56"/>
                      <a:pt x="30" y="56"/>
                      <a:pt x="30" y="56"/>
                    </a:cubicBezTo>
                    <a:lnTo>
                      <a:pt x="61" y="56"/>
                    </a:lnTo>
                    <a:close/>
                    <a:moveTo>
                      <a:pt x="63" y="115"/>
                    </a:moveTo>
                    <a:cubicBezTo>
                      <a:pt x="66" y="115"/>
                      <a:pt x="69" y="114"/>
                      <a:pt x="71" y="114"/>
                    </a:cubicBezTo>
                    <a:cubicBezTo>
                      <a:pt x="74" y="113"/>
                      <a:pt x="76" y="112"/>
                      <a:pt x="78" y="111"/>
                    </a:cubicBezTo>
                    <a:cubicBezTo>
                      <a:pt x="81" y="109"/>
                      <a:pt x="82" y="108"/>
                      <a:pt x="83" y="105"/>
                    </a:cubicBezTo>
                    <a:cubicBezTo>
                      <a:pt x="85" y="103"/>
                      <a:pt x="85" y="100"/>
                      <a:pt x="85" y="96"/>
                    </a:cubicBezTo>
                    <a:cubicBezTo>
                      <a:pt x="85" y="89"/>
                      <a:pt x="83" y="84"/>
                      <a:pt x="79" y="81"/>
                    </a:cubicBezTo>
                    <a:cubicBezTo>
                      <a:pt x="75" y="78"/>
                      <a:pt x="70" y="77"/>
                      <a:pt x="63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115"/>
                      <a:pt x="30" y="115"/>
                      <a:pt x="30" y="115"/>
                    </a:cubicBezTo>
                    <a:lnTo>
                      <a:pt x="63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Freeform 16"/>
              <p:cNvSpPr>
                <a:spLocks/>
              </p:cNvSpPr>
              <p:nvPr userDrawn="1"/>
            </p:nvSpPr>
            <p:spPr bwMode="auto">
              <a:xfrm>
                <a:off x="1352550" y="4432301"/>
                <a:ext cx="120650" cy="131763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2147483647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0 w 94"/>
                  <a:gd name="T17" fmla="*/ 2147483647 h 103"/>
                  <a:gd name="T18" fmla="*/ 0 w 94"/>
                  <a:gd name="T19" fmla="*/ 0 h 103"/>
                  <a:gd name="T20" fmla="*/ 2147483647 w 94"/>
                  <a:gd name="T21" fmla="*/ 0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0 h 103"/>
                  <a:gd name="T34" fmla="*/ 2147483647 w 94"/>
                  <a:gd name="T35" fmla="*/ 0 h 103"/>
                  <a:gd name="T36" fmla="*/ 2147483647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68" y="100"/>
                    </a:moveTo>
                    <a:cubicBezTo>
                      <a:pt x="68" y="86"/>
                      <a:pt x="68" y="86"/>
                      <a:pt x="68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4" y="92"/>
                      <a:pt x="59" y="96"/>
                      <a:pt x="53" y="99"/>
                    </a:cubicBezTo>
                    <a:cubicBezTo>
                      <a:pt x="48" y="101"/>
                      <a:pt x="42" y="103"/>
                      <a:pt x="36" y="103"/>
                    </a:cubicBezTo>
                    <a:cubicBezTo>
                      <a:pt x="29" y="103"/>
                      <a:pt x="23" y="102"/>
                      <a:pt x="18" y="100"/>
                    </a:cubicBezTo>
                    <a:cubicBezTo>
                      <a:pt x="14" y="98"/>
                      <a:pt x="10" y="95"/>
                      <a:pt x="7" y="92"/>
                    </a:cubicBezTo>
                    <a:cubicBezTo>
                      <a:pt x="4" y="88"/>
                      <a:pt x="3" y="84"/>
                      <a:pt x="1" y="79"/>
                    </a:cubicBezTo>
                    <a:cubicBezTo>
                      <a:pt x="0" y="74"/>
                      <a:pt x="0" y="68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65"/>
                      <a:pt x="29" y="71"/>
                      <a:pt x="31" y="75"/>
                    </a:cubicBezTo>
                    <a:cubicBezTo>
                      <a:pt x="34" y="79"/>
                      <a:pt x="38" y="81"/>
                      <a:pt x="45" y="81"/>
                    </a:cubicBezTo>
                    <a:cubicBezTo>
                      <a:pt x="52" y="81"/>
                      <a:pt x="58" y="79"/>
                      <a:pt x="61" y="75"/>
                    </a:cubicBezTo>
                    <a:cubicBezTo>
                      <a:pt x="65" y="70"/>
                      <a:pt x="66" y="63"/>
                      <a:pt x="66" y="5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68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17"/>
              <p:cNvSpPr>
                <a:spLocks/>
              </p:cNvSpPr>
              <p:nvPr userDrawn="1"/>
            </p:nvSpPr>
            <p:spPr bwMode="auto">
              <a:xfrm>
                <a:off x="1489075" y="4427538"/>
                <a:ext cx="120650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40" y="87"/>
                    </a:cubicBezTo>
                    <a:cubicBezTo>
                      <a:pt x="42" y="87"/>
                      <a:pt x="45" y="88"/>
                      <a:pt x="47" y="88"/>
                    </a:cubicBezTo>
                    <a:cubicBezTo>
                      <a:pt x="49" y="88"/>
                      <a:pt x="51" y="87"/>
                      <a:pt x="54" y="87"/>
                    </a:cubicBezTo>
                    <a:cubicBezTo>
                      <a:pt x="56" y="86"/>
                      <a:pt x="58" y="86"/>
                      <a:pt x="59" y="85"/>
                    </a:cubicBezTo>
                    <a:cubicBezTo>
                      <a:pt x="61" y="84"/>
                      <a:pt x="63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3" y="68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3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3" y="37"/>
                      <a:pt x="3" y="33"/>
                    </a:cubicBezTo>
                    <a:cubicBezTo>
                      <a:pt x="3" y="26"/>
                      <a:pt x="4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2" y="0"/>
                      <a:pt x="57" y="1"/>
                      <a:pt x="62" y="2"/>
                    </a:cubicBezTo>
                    <a:cubicBezTo>
                      <a:pt x="67" y="3"/>
                      <a:pt x="72" y="5"/>
                      <a:pt x="76" y="7"/>
                    </a:cubicBezTo>
                    <a:cubicBezTo>
                      <a:pt x="80" y="10"/>
                      <a:pt x="83" y="13"/>
                      <a:pt x="86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3" y="22"/>
                      <a:pt x="32" y="23"/>
                    </a:cubicBezTo>
                    <a:cubicBezTo>
                      <a:pt x="31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3" y="34"/>
                    </a:cubicBezTo>
                    <a:cubicBezTo>
                      <a:pt x="35" y="36"/>
                      <a:pt x="37" y="37"/>
                      <a:pt x="40" y="38"/>
                    </a:cubicBezTo>
                    <a:cubicBezTo>
                      <a:pt x="43" y="39"/>
                      <a:pt x="46" y="40"/>
                      <a:pt x="50" y="40"/>
                    </a:cubicBezTo>
                    <a:cubicBezTo>
                      <a:pt x="54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2" y="83"/>
                      <a:pt x="89" y="88"/>
                    </a:cubicBezTo>
                    <a:cubicBezTo>
                      <a:pt x="86" y="92"/>
                      <a:pt x="83" y="96"/>
                      <a:pt x="79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9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8" y="92"/>
                      <a:pt x="5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18"/>
              <p:cNvSpPr>
                <a:spLocks noEditPoints="1"/>
              </p:cNvSpPr>
              <p:nvPr userDrawn="1"/>
            </p:nvSpPr>
            <p:spPr bwMode="auto">
              <a:xfrm>
                <a:off x="1627188" y="4383088"/>
                <a:ext cx="36513" cy="177800"/>
              </a:xfrm>
              <a:custGeom>
                <a:avLst/>
                <a:gdLst>
                  <a:gd name="T0" fmla="*/ 0 w 23"/>
                  <a:gd name="T1" fmla="*/ 2147483647 h 112"/>
                  <a:gd name="T2" fmla="*/ 0 w 23"/>
                  <a:gd name="T3" fmla="*/ 0 h 112"/>
                  <a:gd name="T4" fmla="*/ 2147483647 w 23"/>
                  <a:gd name="T5" fmla="*/ 0 h 112"/>
                  <a:gd name="T6" fmla="*/ 2147483647 w 23"/>
                  <a:gd name="T7" fmla="*/ 2147483647 h 112"/>
                  <a:gd name="T8" fmla="*/ 0 w 23"/>
                  <a:gd name="T9" fmla="*/ 2147483647 h 112"/>
                  <a:gd name="T10" fmla="*/ 2147483647 w 23"/>
                  <a:gd name="T11" fmla="*/ 2147483647 h 112"/>
                  <a:gd name="T12" fmla="*/ 2147483647 w 23"/>
                  <a:gd name="T13" fmla="*/ 2147483647 h 112"/>
                  <a:gd name="T14" fmla="*/ 0 w 23"/>
                  <a:gd name="T15" fmla="*/ 2147483647 h 112"/>
                  <a:gd name="T16" fmla="*/ 0 w 23"/>
                  <a:gd name="T17" fmla="*/ 2147483647 h 112"/>
                  <a:gd name="T18" fmla="*/ 2147483647 w 23"/>
                  <a:gd name="T19" fmla="*/ 2147483647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12">
                    <a:moveTo>
                      <a:pt x="0" y="1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close/>
                    <a:moveTo>
                      <a:pt x="23" y="31"/>
                    </a:moveTo>
                    <a:lnTo>
                      <a:pt x="23" y="112"/>
                    </a:lnTo>
                    <a:lnTo>
                      <a:pt x="0" y="112"/>
                    </a:lnTo>
                    <a:lnTo>
                      <a:pt x="0" y="3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19"/>
              <p:cNvSpPr>
                <a:spLocks/>
              </p:cNvSpPr>
              <p:nvPr userDrawn="1"/>
            </p:nvSpPr>
            <p:spPr bwMode="auto">
              <a:xfrm>
                <a:off x="1685925" y="4427538"/>
                <a:ext cx="122238" cy="133350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0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2147483647 w 94"/>
                  <a:gd name="T17" fmla="*/ 2147483647 h 103"/>
                  <a:gd name="T18" fmla="*/ 2147483647 w 94"/>
                  <a:gd name="T19" fmla="*/ 2147483647 h 103"/>
                  <a:gd name="T20" fmla="*/ 2147483647 w 94"/>
                  <a:gd name="T21" fmla="*/ 2147483647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2147483647 h 103"/>
                  <a:gd name="T34" fmla="*/ 0 w 94"/>
                  <a:gd name="T35" fmla="*/ 2147483647 h 103"/>
                  <a:gd name="T36" fmla="*/ 0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26" y="3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11"/>
                      <a:pt x="35" y="7"/>
                      <a:pt x="40" y="4"/>
                    </a:cubicBezTo>
                    <a:cubicBezTo>
                      <a:pt x="46" y="2"/>
                      <a:pt x="52" y="0"/>
                      <a:pt x="57" y="0"/>
                    </a:cubicBezTo>
                    <a:cubicBezTo>
                      <a:pt x="65" y="0"/>
                      <a:pt x="71" y="1"/>
                      <a:pt x="76" y="3"/>
                    </a:cubicBezTo>
                    <a:cubicBezTo>
                      <a:pt x="80" y="5"/>
                      <a:pt x="84" y="8"/>
                      <a:pt x="87" y="12"/>
                    </a:cubicBezTo>
                    <a:cubicBezTo>
                      <a:pt x="89" y="15"/>
                      <a:pt x="91" y="20"/>
                      <a:pt x="92" y="25"/>
                    </a:cubicBezTo>
                    <a:cubicBezTo>
                      <a:pt x="94" y="30"/>
                      <a:pt x="94" y="35"/>
                      <a:pt x="94" y="42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38"/>
                      <a:pt x="65" y="32"/>
                      <a:pt x="63" y="28"/>
                    </a:cubicBezTo>
                    <a:cubicBezTo>
                      <a:pt x="60" y="24"/>
                      <a:pt x="56" y="22"/>
                      <a:pt x="49" y="22"/>
                    </a:cubicBezTo>
                    <a:cubicBezTo>
                      <a:pt x="41" y="22"/>
                      <a:pt x="36" y="24"/>
                      <a:pt x="33" y="29"/>
                    </a:cubicBezTo>
                    <a:cubicBezTo>
                      <a:pt x="29" y="33"/>
                      <a:pt x="28" y="41"/>
                      <a:pt x="28" y="5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20"/>
              <p:cNvSpPr>
                <a:spLocks noEditPoints="1"/>
              </p:cNvSpPr>
              <p:nvPr userDrawn="1"/>
            </p:nvSpPr>
            <p:spPr bwMode="auto">
              <a:xfrm>
                <a:off x="1824038" y="4427538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3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4" y="32"/>
                    </a:cubicBezTo>
                    <a:cubicBezTo>
                      <a:pt x="6" y="26"/>
                      <a:pt x="10" y="20"/>
                      <a:pt x="14" y="16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9"/>
                      <a:pt x="85" y="13"/>
                      <a:pt x="89" y="19"/>
                    </a:cubicBezTo>
                    <a:cubicBezTo>
                      <a:pt x="93" y="24"/>
                      <a:pt x="96" y="30"/>
                      <a:pt x="98" y="38"/>
                    </a:cubicBezTo>
                    <a:cubicBezTo>
                      <a:pt x="100" y="45"/>
                      <a:pt x="100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6" y="27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4" y="27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9" y="30"/>
                      <a:pt x="66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21"/>
              <p:cNvSpPr>
                <a:spLocks/>
              </p:cNvSpPr>
              <p:nvPr userDrawn="1"/>
            </p:nvSpPr>
            <p:spPr bwMode="auto">
              <a:xfrm>
                <a:off x="1963738" y="4427538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39" y="87"/>
                    </a:cubicBezTo>
                    <a:cubicBezTo>
                      <a:pt x="42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1" y="84"/>
                      <a:pt x="62" y="82"/>
                      <a:pt x="63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0" y="0"/>
                      <a:pt x="46" y="0"/>
                    </a:cubicBezTo>
                    <a:cubicBezTo>
                      <a:pt x="51" y="0"/>
                      <a:pt x="56" y="1"/>
                      <a:pt x="62" y="2"/>
                    </a:cubicBezTo>
                    <a:cubicBezTo>
                      <a:pt x="67" y="3"/>
                      <a:pt x="71" y="5"/>
                      <a:pt x="75" y="7"/>
                    </a:cubicBezTo>
                    <a:cubicBezTo>
                      <a:pt x="79" y="10"/>
                      <a:pt x="83" y="13"/>
                      <a:pt x="85" y="17"/>
                    </a:cubicBezTo>
                    <a:cubicBezTo>
                      <a:pt x="88" y="21"/>
                      <a:pt x="89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3" y="27"/>
                      <a:pt x="61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4" y="36"/>
                      <a:pt x="37" y="37"/>
                      <a:pt x="40" y="38"/>
                    </a:cubicBezTo>
                    <a:cubicBezTo>
                      <a:pt x="42" y="39"/>
                      <a:pt x="46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6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1" y="83"/>
                      <a:pt x="89" y="88"/>
                    </a:cubicBezTo>
                    <a:cubicBezTo>
                      <a:pt x="86" y="92"/>
                      <a:pt x="83" y="96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1" y="95"/>
                      <a:pt x="7" y="92"/>
                      <a:pt x="4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2093913" y="4427538"/>
                <a:ext cx="119063" cy="136525"/>
              </a:xfrm>
              <a:custGeom>
                <a:avLst/>
                <a:gdLst>
                  <a:gd name="T0" fmla="*/ 2147483647 w 92"/>
                  <a:gd name="T1" fmla="*/ 2147483647 h 106"/>
                  <a:gd name="T2" fmla="*/ 2147483647 w 92"/>
                  <a:gd name="T3" fmla="*/ 2147483647 h 106"/>
                  <a:gd name="T4" fmla="*/ 2147483647 w 92"/>
                  <a:gd name="T5" fmla="*/ 2147483647 h 106"/>
                  <a:gd name="T6" fmla="*/ 2147483647 w 92"/>
                  <a:gd name="T7" fmla="*/ 2147483647 h 106"/>
                  <a:gd name="T8" fmla="*/ 2147483647 w 92"/>
                  <a:gd name="T9" fmla="*/ 2147483647 h 106"/>
                  <a:gd name="T10" fmla="*/ 2147483647 w 92"/>
                  <a:gd name="T11" fmla="*/ 2147483647 h 106"/>
                  <a:gd name="T12" fmla="*/ 2147483647 w 92"/>
                  <a:gd name="T13" fmla="*/ 2147483647 h 106"/>
                  <a:gd name="T14" fmla="*/ 2147483647 w 92"/>
                  <a:gd name="T15" fmla="*/ 2147483647 h 106"/>
                  <a:gd name="T16" fmla="*/ 2147483647 w 92"/>
                  <a:gd name="T17" fmla="*/ 2147483647 h 106"/>
                  <a:gd name="T18" fmla="*/ 2147483647 w 92"/>
                  <a:gd name="T19" fmla="*/ 2147483647 h 106"/>
                  <a:gd name="T20" fmla="*/ 2147483647 w 92"/>
                  <a:gd name="T21" fmla="*/ 2147483647 h 106"/>
                  <a:gd name="T22" fmla="*/ 2147483647 w 92"/>
                  <a:gd name="T23" fmla="*/ 2147483647 h 106"/>
                  <a:gd name="T24" fmla="*/ 2147483647 w 92"/>
                  <a:gd name="T25" fmla="*/ 2147483647 h 106"/>
                  <a:gd name="T26" fmla="*/ 2147483647 w 92"/>
                  <a:gd name="T27" fmla="*/ 2147483647 h 106"/>
                  <a:gd name="T28" fmla="*/ 2147483647 w 92"/>
                  <a:gd name="T29" fmla="*/ 2147483647 h 106"/>
                  <a:gd name="T30" fmla="*/ 2147483647 w 92"/>
                  <a:gd name="T31" fmla="*/ 2147483647 h 106"/>
                  <a:gd name="T32" fmla="*/ 2147483647 w 92"/>
                  <a:gd name="T33" fmla="*/ 2147483647 h 106"/>
                  <a:gd name="T34" fmla="*/ 2147483647 w 92"/>
                  <a:gd name="T35" fmla="*/ 0 h 106"/>
                  <a:gd name="T36" fmla="*/ 2147483647 w 92"/>
                  <a:gd name="T37" fmla="*/ 2147483647 h 106"/>
                  <a:gd name="T38" fmla="*/ 2147483647 w 92"/>
                  <a:gd name="T39" fmla="*/ 2147483647 h 106"/>
                  <a:gd name="T40" fmla="*/ 2147483647 w 92"/>
                  <a:gd name="T41" fmla="*/ 2147483647 h 106"/>
                  <a:gd name="T42" fmla="*/ 2147483647 w 92"/>
                  <a:gd name="T43" fmla="*/ 2147483647 h 106"/>
                  <a:gd name="T44" fmla="*/ 2147483647 w 92"/>
                  <a:gd name="T45" fmla="*/ 2147483647 h 106"/>
                  <a:gd name="T46" fmla="*/ 2147483647 w 92"/>
                  <a:gd name="T47" fmla="*/ 2147483647 h 106"/>
                  <a:gd name="T48" fmla="*/ 2147483647 w 92"/>
                  <a:gd name="T49" fmla="*/ 2147483647 h 106"/>
                  <a:gd name="T50" fmla="*/ 2147483647 w 92"/>
                  <a:gd name="T51" fmla="*/ 2147483647 h 106"/>
                  <a:gd name="T52" fmla="*/ 2147483647 w 92"/>
                  <a:gd name="T53" fmla="*/ 2147483647 h 106"/>
                  <a:gd name="T54" fmla="*/ 2147483647 w 92"/>
                  <a:gd name="T55" fmla="*/ 2147483647 h 106"/>
                  <a:gd name="T56" fmla="*/ 2147483647 w 92"/>
                  <a:gd name="T57" fmla="*/ 2147483647 h 106"/>
                  <a:gd name="T58" fmla="*/ 2147483647 w 92"/>
                  <a:gd name="T59" fmla="*/ 2147483647 h 106"/>
                  <a:gd name="T60" fmla="*/ 2147483647 w 92"/>
                  <a:gd name="T61" fmla="*/ 2147483647 h 106"/>
                  <a:gd name="T62" fmla="*/ 2147483647 w 92"/>
                  <a:gd name="T63" fmla="*/ 2147483647 h 106"/>
                  <a:gd name="T64" fmla="*/ 2147483647 w 92"/>
                  <a:gd name="T65" fmla="*/ 2147483647 h 106"/>
                  <a:gd name="T66" fmla="*/ 2147483647 w 92"/>
                  <a:gd name="T67" fmla="*/ 2147483647 h 106"/>
                  <a:gd name="T68" fmla="*/ 2147483647 w 92"/>
                  <a:gd name="T69" fmla="*/ 2147483647 h 106"/>
                  <a:gd name="T70" fmla="*/ 2147483647 w 92"/>
                  <a:gd name="T71" fmla="*/ 2147483647 h 106"/>
                  <a:gd name="T72" fmla="*/ 2147483647 w 92"/>
                  <a:gd name="T73" fmla="*/ 2147483647 h 106"/>
                  <a:gd name="T74" fmla="*/ 2147483647 w 92"/>
                  <a:gd name="T75" fmla="*/ 2147483647 h 106"/>
                  <a:gd name="T76" fmla="*/ 2147483647 w 92"/>
                  <a:gd name="T77" fmla="*/ 2147483647 h 106"/>
                  <a:gd name="T78" fmla="*/ 2147483647 w 92"/>
                  <a:gd name="T79" fmla="*/ 2147483647 h 106"/>
                  <a:gd name="T80" fmla="*/ 2147483647 w 92"/>
                  <a:gd name="T81" fmla="*/ 2147483647 h 106"/>
                  <a:gd name="T82" fmla="*/ 2147483647 w 92"/>
                  <a:gd name="T83" fmla="*/ 2147483647 h 106"/>
                  <a:gd name="T84" fmla="*/ 2147483647 w 92"/>
                  <a:gd name="T85" fmla="*/ 2147483647 h 106"/>
                  <a:gd name="T86" fmla="*/ 2147483647 w 92"/>
                  <a:gd name="T87" fmla="*/ 2147483647 h 106"/>
                  <a:gd name="T88" fmla="*/ 0 w 92"/>
                  <a:gd name="T89" fmla="*/ 2147483647 h 106"/>
                  <a:gd name="T90" fmla="*/ 2147483647 w 92"/>
                  <a:gd name="T91" fmla="*/ 2147483647 h 106"/>
                  <a:gd name="T92" fmla="*/ 2147483647 w 92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2" h="106">
                    <a:moveTo>
                      <a:pt x="27" y="78"/>
                    </a:moveTo>
                    <a:cubicBezTo>
                      <a:pt x="29" y="80"/>
                      <a:pt x="30" y="82"/>
                      <a:pt x="32" y="84"/>
                    </a:cubicBezTo>
                    <a:cubicBezTo>
                      <a:pt x="34" y="85"/>
                      <a:pt x="36" y="86"/>
                      <a:pt x="39" y="87"/>
                    </a:cubicBezTo>
                    <a:cubicBezTo>
                      <a:pt x="41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0" y="84"/>
                      <a:pt x="62" y="82"/>
                      <a:pt x="63" y="81"/>
                    </a:cubicBezTo>
                    <a:cubicBezTo>
                      <a:pt x="64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3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6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8" y="13"/>
                      <a:pt x="11" y="9"/>
                      <a:pt x="16" y="7"/>
                    </a:cubicBezTo>
                    <a:cubicBezTo>
                      <a:pt x="20" y="4"/>
                      <a:pt x="24" y="3"/>
                      <a:pt x="30" y="2"/>
                    </a:cubicBezTo>
                    <a:cubicBezTo>
                      <a:pt x="35" y="1"/>
                      <a:pt x="40" y="0"/>
                      <a:pt x="45" y="0"/>
                    </a:cubicBezTo>
                    <a:cubicBezTo>
                      <a:pt x="51" y="0"/>
                      <a:pt x="56" y="1"/>
                      <a:pt x="61" y="2"/>
                    </a:cubicBezTo>
                    <a:cubicBezTo>
                      <a:pt x="66" y="3"/>
                      <a:pt x="71" y="5"/>
                      <a:pt x="75" y="7"/>
                    </a:cubicBezTo>
                    <a:cubicBezTo>
                      <a:pt x="79" y="10"/>
                      <a:pt x="82" y="13"/>
                      <a:pt x="85" y="17"/>
                    </a:cubicBezTo>
                    <a:cubicBezTo>
                      <a:pt x="87" y="21"/>
                      <a:pt x="89" y="26"/>
                      <a:pt x="90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27"/>
                      <a:pt x="61" y="23"/>
                      <a:pt x="57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1" y="19"/>
                      <a:pt x="40" y="19"/>
                    </a:cubicBezTo>
                    <a:cubicBezTo>
                      <a:pt x="38" y="19"/>
                      <a:pt x="36" y="20"/>
                      <a:pt x="35" y="20"/>
                    </a:cubicBezTo>
                    <a:cubicBezTo>
                      <a:pt x="33" y="21"/>
                      <a:pt x="32" y="22"/>
                      <a:pt x="31" y="23"/>
                    </a:cubicBezTo>
                    <a:cubicBezTo>
                      <a:pt x="30" y="24"/>
                      <a:pt x="29" y="26"/>
                      <a:pt x="29" y="28"/>
                    </a:cubicBezTo>
                    <a:cubicBezTo>
                      <a:pt x="29" y="31"/>
                      <a:pt x="30" y="33"/>
                      <a:pt x="32" y="34"/>
                    </a:cubicBezTo>
                    <a:cubicBezTo>
                      <a:pt x="34" y="36"/>
                      <a:pt x="36" y="37"/>
                      <a:pt x="39" y="38"/>
                    </a:cubicBezTo>
                    <a:cubicBezTo>
                      <a:pt x="42" y="39"/>
                      <a:pt x="45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8" y="45"/>
                      <a:pt x="72" y="46"/>
                    </a:cubicBezTo>
                    <a:cubicBezTo>
                      <a:pt x="76" y="48"/>
                      <a:pt x="79" y="49"/>
                      <a:pt x="82" y="51"/>
                    </a:cubicBezTo>
                    <a:cubicBezTo>
                      <a:pt x="85" y="54"/>
                      <a:pt x="88" y="56"/>
                      <a:pt x="90" y="59"/>
                    </a:cubicBezTo>
                    <a:cubicBezTo>
                      <a:pt x="91" y="63"/>
                      <a:pt x="92" y="66"/>
                      <a:pt x="92" y="71"/>
                    </a:cubicBezTo>
                    <a:cubicBezTo>
                      <a:pt x="92" y="78"/>
                      <a:pt x="91" y="83"/>
                      <a:pt x="88" y="88"/>
                    </a:cubicBezTo>
                    <a:cubicBezTo>
                      <a:pt x="86" y="92"/>
                      <a:pt x="82" y="96"/>
                      <a:pt x="78" y="98"/>
                    </a:cubicBezTo>
                    <a:cubicBezTo>
                      <a:pt x="74" y="101"/>
                      <a:pt x="69" y="103"/>
                      <a:pt x="63" y="104"/>
                    </a:cubicBezTo>
                    <a:cubicBezTo>
                      <a:pt x="58" y="105"/>
                      <a:pt x="52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0" y="95"/>
                      <a:pt x="7" y="92"/>
                      <a:pt x="4" y="87"/>
                    </a:cubicBezTo>
                    <a:cubicBezTo>
                      <a:pt x="1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6" y="76"/>
                      <a:pt x="27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1173163" y="4627563"/>
                <a:ext cx="150813" cy="187325"/>
              </a:xfrm>
              <a:custGeom>
                <a:avLst/>
                <a:gdLst>
                  <a:gd name="T0" fmla="*/ 2147483647 w 117"/>
                  <a:gd name="T1" fmla="*/ 2147483647 h 145"/>
                  <a:gd name="T2" fmla="*/ 2147483647 w 117"/>
                  <a:gd name="T3" fmla="*/ 2147483647 h 145"/>
                  <a:gd name="T4" fmla="*/ 2147483647 w 117"/>
                  <a:gd name="T5" fmla="*/ 2147483647 h 145"/>
                  <a:gd name="T6" fmla="*/ 2147483647 w 117"/>
                  <a:gd name="T7" fmla="*/ 2147483647 h 145"/>
                  <a:gd name="T8" fmla="*/ 2147483647 w 117"/>
                  <a:gd name="T9" fmla="*/ 2147483647 h 145"/>
                  <a:gd name="T10" fmla="*/ 2147483647 w 117"/>
                  <a:gd name="T11" fmla="*/ 2147483647 h 145"/>
                  <a:gd name="T12" fmla="*/ 2147483647 w 117"/>
                  <a:gd name="T13" fmla="*/ 2147483647 h 145"/>
                  <a:gd name="T14" fmla="*/ 2147483647 w 117"/>
                  <a:gd name="T15" fmla="*/ 2147483647 h 145"/>
                  <a:gd name="T16" fmla="*/ 2147483647 w 117"/>
                  <a:gd name="T17" fmla="*/ 2147483647 h 145"/>
                  <a:gd name="T18" fmla="*/ 2147483647 w 117"/>
                  <a:gd name="T19" fmla="*/ 2147483647 h 145"/>
                  <a:gd name="T20" fmla="*/ 2147483647 w 117"/>
                  <a:gd name="T21" fmla="*/ 2147483647 h 145"/>
                  <a:gd name="T22" fmla="*/ 2147483647 w 117"/>
                  <a:gd name="T23" fmla="*/ 2147483647 h 145"/>
                  <a:gd name="T24" fmla="*/ 2147483647 w 117"/>
                  <a:gd name="T25" fmla="*/ 2147483647 h 145"/>
                  <a:gd name="T26" fmla="*/ 2147483647 w 117"/>
                  <a:gd name="T27" fmla="*/ 2147483647 h 145"/>
                  <a:gd name="T28" fmla="*/ 2147483647 w 117"/>
                  <a:gd name="T29" fmla="*/ 2147483647 h 145"/>
                  <a:gd name="T30" fmla="*/ 2147483647 w 117"/>
                  <a:gd name="T31" fmla="*/ 2147483647 h 145"/>
                  <a:gd name="T32" fmla="*/ 2147483647 w 117"/>
                  <a:gd name="T33" fmla="*/ 2147483647 h 145"/>
                  <a:gd name="T34" fmla="*/ 2147483647 w 117"/>
                  <a:gd name="T35" fmla="*/ 2147483647 h 145"/>
                  <a:gd name="T36" fmla="*/ 2147483647 w 117"/>
                  <a:gd name="T37" fmla="*/ 2147483647 h 145"/>
                  <a:gd name="T38" fmla="*/ 2147483647 w 117"/>
                  <a:gd name="T39" fmla="*/ 0 h 145"/>
                  <a:gd name="T40" fmla="*/ 2147483647 w 117"/>
                  <a:gd name="T41" fmla="*/ 2147483647 h 145"/>
                  <a:gd name="T42" fmla="*/ 2147483647 w 117"/>
                  <a:gd name="T43" fmla="*/ 2147483647 h 145"/>
                  <a:gd name="T44" fmla="*/ 2147483647 w 117"/>
                  <a:gd name="T45" fmla="*/ 2147483647 h 145"/>
                  <a:gd name="T46" fmla="*/ 2147483647 w 117"/>
                  <a:gd name="T47" fmla="*/ 2147483647 h 145"/>
                  <a:gd name="T48" fmla="*/ 2147483647 w 117"/>
                  <a:gd name="T49" fmla="*/ 2147483647 h 145"/>
                  <a:gd name="T50" fmla="*/ 2147483647 w 117"/>
                  <a:gd name="T51" fmla="*/ 2147483647 h 145"/>
                  <a:gd name="T52" fmla="*/ 2147483647 w 117"/>
                  <a:gd name="T53" fmla="*/ 2147483647 h 145"/>
                  <a:gd name="T54" fmla="*/ 2147483647 w 117"/>
                  <a:gd name="T55" fmla="*/ 2147483647 h 145"/>
                  <a:gd name="T56" fmla="*/ 2147483647 w 117"/>
                  <a:gd name="T57" fmla="*/ 2147483647 h 145"/>
                  <a:gd name="T58" fmla="*/ 2147483647 w 117"/>
                  <a:gd name="T59" fmla="*/ 2147483647 h 145"/>
                  <a:gd name="T60" fmla="*/ 2147483647 w 117"/>
                  <a:gd name="T61" fmla="*/ 2147483647 h 145"/>
                  <a:gd name="T62" fmla="*/ 2147483647 w 117"/>
                  <a:gd name="T63" fmla="*/ 2147483647 h 145"/>
                  <a:gd name="T64" fmla="*/ 2147483647 w 117"/>
                  <a:gd name="T65" fmla="*/ 2147483647 h 145"/>
                  <a:gd name="T66" fmla="*/ 2147483647 w 117"/>
                  <a:gd name="T67" fmla="*/ 2147483647 h 145"/>
                  <a:gd name="T68" fmla="*/ 2147483647 w 117"/>
                  <a:gd name="T69" fmla="*/ 2147483647 h 145"/>
                  <a:gd name="T70" fmla="*/ 2147483647 w 117"/>
                  <a:gd name="T71" fmla="*/ 2147483647 h 145"/>
                  <a:gd name="T72" fmla="*/ 2147483647 w 117"/>
                  <a:gd name="T73" fmla="*/ 2147483647 h 145"/>
                  <a:gd name="T74" fmla="*/ 2147483647 w 117"/>
                  <a:gd name="T75" fmla="*/ 2147483647 h 145"/>
                  <a:gd name="T76" fmla="*/ 2147483647 w 117"/>
                  <a:gd name="T77" fmla="*/ 2147483647 h 145"/>
                  <a:gd name="T78" fmla="*/ 2147483647 w 117"/>
                  <a:gd name="T79" fmla="*/ 2147483647 h 145"/>
                  <a:gd name="T80" fmla="*/ 2147483647 w 117"/>
                  <a:gd name="T81" fmla="*/ 2147483647 h 145"/>
                  <a:gd name="T82" fmla="*/ 2147483647 w 117"/>
                  <a:gd name="T83" fmla="*/ 2147483647 h 145"/>
                  <a:gd name="T84" fmla="*/ 2147483647 w 117"/>
                  <a:gd name="T85" fmla="*/ 2147483647 h 145"/>
                  <a:gd name="T86" fmla="*/ 2147483647 w 117"/>
                  <a:gd name="T87" fmla="*/ 2147483647 h 145"/>
                  <a:gd name="T88" fmla="*/ 2147483647 w 117"/>
                  <a:gd name="T89" fmla="*/ 2147483647 h 145"/>
                  <a:gd name="T90" fmla="*/ 2147483647 w 117"/>
                  <a:gd name="T91" fmla="*/ 2147483647 h 145"/>
                  <a:gd name="T92" fmla="*/ 2147483647 w 117"/>
                  <a:gd name="T93" fmla="*/ 2147483647 h 145"/>
                  <a:gd name="T94" fmla="*/ 2147483647 w 117"/>
                  <a:gd name="T95" fmla="*/ 2147483647 h 145"/>
                  <a:gd name="T96" fmla="*/ 0 w 117"/>
                  <a:gd name="T97" fmla="*/ 2147483647 h 145"/>
                  <a:gd name="T98" fmla="*/ 2147483647 w 117"/>
                  <a:gd name="T99" fmla="*/ 2147483647 h 145"/>
                  <a:gd name="T100" fmla="*/ 2147483647 w 117"/>
                  <a:gd name="T101" fmla="*/ 2147483647 h 1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7" h="145">
                    <a:moveTo>
                      <a:pt x="32" y="108"/>
                    </a:moveTo>
                    <a:cubicBezTo>
                      <a:pt x="34" y="111"/>
                      <a:pt x="36" y="114"/>
                      <a:pt x="39" y="116"/>
                    </a:cubicBezTo>
                    <a:cubicBezTo>
                      <a:pt x="42" y="118"/>
                      <a:pt x="45" y="119"/>
                      <a:pt x="49" y="120"/>
                    </a:cubicBezTo>
                    <a:cubicBezTo>
                      <a:pt x="52" y="121"/>
                      <a:pt x="56" y="122"/>
                      <a:pt x="60" y="122"/>
                    </a:cubicBezTo>
                    <a:cubicBezTo>
                      <a:pt x="63" y="122"/>
                      <a:pt x="66" y="121"/>
                      <a:pt x="69" y="121"/>
                    </a:cubicBezTo>
                    <a:cubicBezTo>
                      <a:pt x="72" y="121"/>
                      <a:pt x="75" y="120"/>
                      <a:pt x="78" y="118"/>
                    </a:cubicBezTo>
                    <a:cubicBezTo>
                      <a:pt x="80" y="117"/>
                      <a:pt x="83" y="115"/>
                      <a:pt x="84" y="113"/>
                    </a:cubicBezTo>
                    <a:cubicBezTo>
                      <a:pt x="86" y="111"/>
                      <a:pt x="87" y="108"/>
                      <a:pt x="87" y="104"/>
                    </a:cubicBezTo>
                    <a:cubicBezTo>
                      <a:pt x="87" y="101"/>
                      <a:pt x="86" y="98"/>
                      <a:pt x="84" y="95"/>
                    </a:cubicBezTo>
                    <a:cubicBezTo>
                      <a:pt x="81" y="93"/>
                      <a:pt x="78" y="91"/>
                      <a:pt x="74" y="90"/>
                    </a:cubicBezTo>
                    <a:cubicBezTo>
                      <a:pt x="70" y="88"/>
                      <a:pt x="66" y="87"/>
                      <a:pt x="61" y="85"/>
                    </a:cubicBezTo>
                    <a:cubicBezTo>
                      <a:pt x="56" y="84"/>
                      <a:pt x="51" y="83"/>
                      <a:pt x="46" y="82"/>
                    </a:cubicBezTo>
                    <a:cubicBezTo>
                      <a:pt x="41" y="80"/>
                      <a:pt x="36" y="79"/>
                      <a:pt x="31" y="77"/>
                    </a:cubicBezTo>
                    <a:cubicBezTo>
                      <a:pt x="26" y="75"/>
                      <a:pt x="22" y="73"/>
                      <a:pt x="18" y="70"/>
                    </a:cubicBezTo>
                    <a:cubicBezTo>
                      <a:pt x="14" y="67"/>
                      <a:pt x="11" y="63"/>
                      <a:pt x="8" y="58"/>
                    </a:cubicBezTo>
                    <a:cubicBezTo>
                      <a:pt x="6" y="54"/>
                      <a:pt x="5" y="49"/>
                      <a:pt x="5" y="42"/>
                    </a:cubicBezTo>
                    <a:cubicBezTo>
                      <a:pt x="5" y="35"/>
                      <a:pt x="6" y="29"/>
                      <a:pt x="9" y="24"/>
                    </a:cubicBezTo>
                    <a:cubicBezTo>
                      <a:pt x="12" y="19"/>
                      <a:pt x="16" y="14"/>
                      <a:pt x="21" y="11"/>
                    </a:cubicBezTo>
                    <a:cubicBezTo>
                      <a:pt x="26" y="7"/>
                      <a:pt x="32" y="5"/>
                      <a:pt x="38" y="3"/>
                    </a:cubicBezTo>
                    <a:cubicBezTo>
                      <a:pt x="44" y="1"/>
                      <a:pt x="50" y="0"/>
                      <a:pt x="56" y="0"/>
                    </a:cubicBezTo>
                    <a:cubicBezTo>
                      <a:pt x="64" y="0"/>
                      <a:pt x="71" y="1"/>
                      <a:pt x="77" y="3"/>
                    </a:cubicBezTo>
                    <a:cubicBezTo>
                      <a:pt x="84" y="4"/>
                      <a:pt x="90" y="7"/>
                      <a:pt x="95" y="11"/>
                    </a:cubicBezTo>
                    <a:cubicBezTo>
                      <a:pt x="100" y="14"/>
                      <a:pt x="104" y="19"/>
                      <a:pt x="107" y="25"/>
                    </a:cubicBezTo>
                    <a:cubicBezTo>
                      <a:pt x="110" y="30"/>
                      <a:pt x="112" y="37"/>
                      <a:pt x="11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1"/>
                      <a:pt x="81" y="37"/>
                      <a:pt x="80" y="35"/>
                    </a:cubicBezTo>
                    <a:cubicBezTo>
                      <a:pt x="78" y="32"/>
                      <a:pt x="76" y="30"/>
                      <a:pt x="74" y="28"/>
                    </a:cubicBezTo>
                    <a:cubicBezTo>
                      <a:pt x="71" y="27"/>
                      <a:pt x="69" y="26"/>
                      <a:pt x="65" y="25"/>
                    </a:cubicBezTo>
                    <a:cubicBezTo>
                      <a:pt x="62" y="24"/>
                      <a:pt x="59" y="24"/>
                      <a:pt x="55" y="24"/>
                    </a:cubicBezTo>
                    <a:cubicBezTo>
                      <a:pt x="53" y="24"/>
                      <a:pt x="50" y="24"/>
                      <a:pt x="48" y="25"/>
                    </a:cubicBezTo>
                    <a:cubicBezTo>
                      <a:pt x="45" y="25"/>
                      <a:pt x="43" y="26"/>
                      <a:pt x="41" y="28"/>
                    </a:cubicBezTo>
                    <a:cubicBezTo>
                      <a:pt x="39" y="29"/>
                      <a:pt x="37" y="30"/>
                      <a:pt x="36" y="32"/>
                    </a:cubicBezTo>
                    <a:cubicBezTo>
                      <a:pt x="35" y="34"/>
                      <a:pt x="34" y="37"/>
                      <a:pt x="34" y="40"/>
                    </a:cubicBezTo>
                    <a:cubicBezTo>
                      <a:pt x="34" y="42"/>
                      <a:pt x="35" y="45"/>
                      <a:pt x="36" y="46"/>
                    </a:cubicBezTo>
                    <a:cubicBezTo>
                      <a:pt x="37" y="48"/>
                      <a:pt x="39" y="50"/>
                      <a:pt x="42" y="51"/>
                    </a:cubicBezTo>
                    <a:cubicBezTo>
                      <a:pt x="45" y="52"/>
                      <a:pt x="49" y="54"/>
                      <a:pt x="54" y="55"/>
                    </a:cubicBezTo>
                    <a:cubicBezTo>
                      <a:pt x="60" y="57"/>
                      <a:pt x="67" y="58"/>
                      <a:pt x="75" y="61"/>
                    </a:cubicBezTo>
                    <a:cubicBezTo>
                      <a:pt x="78" y="61"/>
                      <a:pt x="82" y="62"/>
                      <a:pt x="86" y="63"/>
                    </a:cubicBezTo>
                    <a:cubicBezTo>
                      <a:pt x="91" y="65"/>
                      <a:pt x="95" y="67"/>
                      <a:pt x="100" y="70"/>
                    </a:cubicBezTo>
                    <a:cubicBezTo>
                      <a:pt x="104" y="73"/>
                      <a:pt x="108" y="77"/>
                      <a:pt x="112" y="82"/>
                    </a:cubicBezTo>
                    <a:cubicBezTo>
                      <a:pt x="115" y="87"/>
                      <a:pt x="117" y="93"/>
                      <a:pt x="117" y="101"/>
                    </a:cubicBezTo>
                    <a:cubicBezTo>
                      <a:pt x="117" y="107"/>
                      <a:pt x="115" y="113"/>
                      <a:pt x="113" y="119"/>
                    </a:cubicBezTo>
                    <a:cubicBezTo>
                      <a:pt x="110" y="124"/>
                      <a:pt x="107" y="129"/>
                      <a:pt x="102" y="133"/>
                    </a:cubicBezTo>
                    <a:cubicBezTo>
                      <a:pt x="97" y="137"/>
                      <a:pt x="91" y="140"/>
                      <a:pt x="84" y="142"/>
                    </a:cubicBezTo>
                    <a:cubicBezTo>
                      <a:pt x="77" y="144"/>
                      <a:pt x="68" y="145"/>
                      <a:pt x="59" y="145"/>
                    </a:cubicBezTo>
                    <a:cubicBezTo>
                      <a:pt x="51" y="145"/>
                      <a:pt x="44" y="144"/>
                      <a:pt x="37" y="142"/>
                    </a:cubicBezTo>
                    <a:cubicBezTo>
                      <a:pt x="30" y="140"/>
                      <a:pt x="23" y="138"/>
                      <a:pt x="18" y="134"/>
                    </a:cubicBezTo>
                    <a:cubicBezTo>
                      <a:pt x="12" y="129"/>
                      <a:pt x="8" y="124"/>
                      <a:pt x="5" y="118"/>
                    </a:cubicBezTo>
                    <a:cubicBezTo>
                      <a:pt x="2" y="112"/>
                      <a:pt x="0" y="105"/>
                      <a:pt x="0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101"/>
                      <a:pt x="30" y="105"/>
                      <a:pt x="32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24"/>
              <p:cNvSpPr>
                <a:spLocks noEditPoints="1"/>
              </p:cNvSpPr>
              <p:nvPr userDrawn="1"/>
            </p:nvSpPr>
            <p:spPr bwMode="auto">
              <a:xfrm>
                <a:off x="1333500" y="4678363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8" y="83"/>
                      <a:pt x="44" y="85"/>
                      <a:pt x="52" y="85"/>
                    </a:cubicBezTo>
                    <a:cubicBezTo>
                      <a:pt x="57" y="85"/>
                      <a:pt x="62" y="84"/>
                      <a:pt x="66" y="81"/>
                    </a:cubicBezTo>
                    <a:cubicBezTo>
                      <a:pt x="70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2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3" y="99"/>
                      <a:pt x="18" y="96"/>
                      <a:pt x="14" y="91"/>
                    </a:cubicBezTo>
                    <a:cubicBezTo>
                      <a:pt x="9" y="86"/>
                      <a:pt x="6" y="81"/>
                      <a:pt x="3" y="74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3" y="32"/>
                    </a:cubicBezTo>
                    <a:cubicBezTo>
                      <a:pt x="6" y="26"/>
                      <a:pt x="9" y="20"/>
                      <a:pt x="14" y="15"/>
                    </a:cubicBezTo>
                    <a:cubicBezTo>
                      <a:pt x="18" y="11"/>
                      <a:pt x="24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9" y="0"/>
                      <a:pt x="67" y="2"/>
                      <a:pt x="73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99" y="44"/>
                      <a:pt x="100" y="52"/>
                      <a:pt x="10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5" y="26"/>
                    </a:moveTo>
                    <a:cubicBezTo>
                      <a:pt x="62" y="23"/>
                      <a:pt x="57" y="21"/>
                      <a:pt x="50" y="21"/>
                    </a:cubicBezTo>
                    <a:cubicBezTo>
                      <a:pt x="46" y="21"/>
                      <a:pt x="42" y="22"/>
                      <a:pt x="39" y="23"/>
                    </a:cubicBezTo>
                    <a:cubicBezTo>
                      <a:pt x="36" y="25"/>
                      <a:pt x="34" y="26"/>
                      <a:pt x="32" y="29"/>
                    </a:cubicBezTo>
                    <a:cubicBezTo>
                      <a:pt x="31" y="31"/>
                      <a:pt x="29" y="33"/>
                      <a:pt x="29" y="36"/>
                    </a:cubicBezTo>
                    <a:cubicBezTo>
                      <a:pt x="28" y="38"/>
                      <a:pt x="27" y="40"/>
                      <a:pt x="27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8" y="30"/>
                      <a:pt x="65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25"/>
              <p:cNvSpPr>
                <a:spLocks/>
              </p:cNvSpPr>
              <p:nvPr userDrawn="1"/>
            </p:nvSpPr>
            <p:spPr bwMode="auto">
              <a:xfrm>
                <a:off x="1479550" y="4678363"/>
                <a:ext cx="82550" cy="133350"/>
              </a:xfrm>
              <a:custGeom>
                <a:avLst/>
                <a:gdLst>
                  <a:gd name="T0" fmla="*/ 2147483647 w 64"/>
                  <a:gd name="T1" fmla="*/ 2147483647 h 103"/>
                  <a:gd name="T2" fmla="*/ 2147483647 w 64"/>
                  <a:gd name="T3" fmla="*/ 2147483647 h 103"/>
                  <a:gd name="T4" fmla="*/ 2147483647 w 64"/>
                  <a:gd name="T5" fmla="*/ 2147483647 h 103"/>
                  <a:gd name="T6" fmla="*/ 2147483647 w 64"/>
                  <a:gd name="T7" fmla="*/ 2147483647 h 103"/>
                  <a:gd name="T8" fmla="*/ 2147483647 w 64"/>
                  <a:gd name="T9" fmla="*/ 2147483647 h 103"/>
                  <a:gd name="T10" fmla="*/ 2147483647 w 64"/>
                  <a:gd name="T11" fmla="*/ 2147483647 h 103"/>
                  <a:gd name="T12" fmla="*/ 2147483647 w 64"/>
                  <a:gd name="T13" fmla="*/ 0 h 103"/>
                  <a:gd name="T14" fmla="*/ 2147483647 w 64"/>
                  <a:gd name="T15" fmla="*/ 2147483647 h 103"/>
                  <a:gd name="T16" fmla="*/ 2147483647 w 64"/>
                  <a:gd name="T17" fmla="*/ 2147483647 h 103"/>
                  <a:gd name="T18" fmla="*/ 2147483647 w 64"/>
                  <a:gd name="T19" fmla="*/ 2147483647 h 103"/>
                  <a:gd name="T20" fmla="*/ 2147483647 w 64"/>
                  <a:gd name="T21" fmla="*/ 2147483647 h 103"/>
                  <a:gd name="T22" fmla="*/ 2147483647 w 64"/>
                  <a:gd name="T23" fmla="*/ 2147483647 h 103"/>
                  <a:gd name="T24" fmla="*/ 2147483647 w 64"/>
                  <a:gd name="T25" fmla="*/ 2147483647 h 103"/>
                  <a:gd name="T26" fmla="*/ 2147483647 w 64"/>
                  <a:gd name="T27" fmla="*/ 2147483647 h 103"/>
                  <a:gd name="T28" fmla="*/ 2147483647 w 64"/>
                  <a:gd name="T29" fmla="*/ 2147483647 h 103"/>
                  <a:gd name="T30" fmla="*/ 2147483647 w 64"/>
                  <a:gd name="T31" fmla="*/ 2147483647 h 103"/>
                  <a:gd name="T32" fmla="*/ 0 w 64"/>
                  <a:gd name="T33" fmla="*/ 2147483647 h 103"/>
                  <a:gd name="T34" fmla="*/ 0 w 64"/>
                  <a:gd name="T35" fmla="*/ 2147483647 h 103"/>
                  <a:gd name="T36" fmla="*/ 2147483647 w 64"/>
                  <a:gd name="T37" fmla="*/ 2147483647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103">
                    <a:moveTo>
                      <a:pt x="26" y="3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18"/>
                      <a:pt x="30" y="16"/>
                      <a:pt x="32" y="13"/>
                    </a:cubicBezTo>
                    <a:cubicBezTo>
                      <a:pt x="34" y="10"/>
                      <a:pt x="36" y="8"/>
                      <a:pt x="39" y="6"/>
                    </a:cubicBezTo>
                    <a:cubicBezTo>
                      <a:pt x="42" y="4"/>
                      <a:pt x="45" y="3"/>
                      <a:pt x="48" y="2"/>
                    </a:cubicBezTo>
                    <a:cubicBezTo>
                      <a:pt x="52" y="1"/>
                      <a:pt x="55" y="0"/>
                      <a:pt x="58" y="0"/>
                    </a:cubicBezTo>
                    <a:cubicBezTo>
                      <a:pt x="60" y="0"/>
                      <a:pt x="62" y="1"/>
                      <a:pt x="64" y="1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3" y="26"/>
                      <a:pt x="62" y="26"/>
                      <a:pt x="60" y="26"/>
                    </a:cubicBezTo>
                    <a:cubicBezTo>
                      <a:pt x="58" y="26"/>
                      <a:pt x="56" y="26"/>
                      <a:pt x="55" y="26"/>
                    </a:cubicBezTo>
                    <a:cubicBezTo>
                      <a:pt x="50" y="26"/>
                      <a:pt x="45" y="27"/>
                      <a:pt x="42" y="28"/>
                    </a:cubicBezTo>
                    <a:cubicBezTo>
                      <a:pt x="38" y="30"/>
                      <a:pt x="36" y="32"/>
                      <a:pt x="33" y="35"/>
                    </a:cubicBezTo>
                    <a:cubicBezTo>
                      <a:pt x="31" y="38"/>
                      <a:pt x="30" y="41"/>
                      <a:pt x="29" y="45"/>
                    </a:cubicBezTo>
                    <a:cubicBezTo>
                      <a:pt x="28" y="49"/>
                      <a:pt x="27" y="53"/>
                      <a:pt x="27" y="58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26"/>
              <p:cNvSpPr>
                <a:spLocks/>
              </p:cNvSpPr>
              <p:nvPr userDrawn="1"/>
            </p:nvSpPr>
            <p:spPr bwMode="auto">
              <a:xfrm>
                <a:off x="1573213" y="4681538"/>
                <a:ext cx="127000" cy="130175"/>
              </a:xfrm>
              <a:custGeom>
                <a:avLst/>
                <a:gdLst>
                  <a:gd name="T0" fmla="*/ 2147483647 w 80"/>
                  <a:gd name="T1" fmla="*/ 2147483647 h 82"/>
                  <a:gd name="T2" fmla="*/ 0 w 80"/>
                  <a:gd name="T3" fmla="*/ 0 h 82"/>
                  <a:gd name="T4" fmla="*/ 2147483647 w 80"/>
                  <a:gd name="T5" fmla="*/ 0 h 82"/>
                  <a:gd name="T6" fmla="*/ 2147483647 w 80"/>
                  <a:gd name="T7" fmla="*/ 2147483647 h 82"/>
                  <a:gd name="T8" fmla="*/ 2147483647 w 80"/>
                  <a:gd name="T9" fmla="*/ 2147483647 h 82"/>
                  <a:gd name="T10" fmla="*/ 2147483647 w 80"/>
                  <a:gd name="T11" fmla="*/ 0 h 82"/>
                  <a:gd name="T12" fmla="*/ 2147483647 w 80"/>
                  <a:gd name="T13" fmla="*/ 0 h 82"/>
                  <a:gd name="T14" fmla="*/ 2147483647 w 80"/>
                  <a:gd name="T15" fmla="*/ 2147483647 h 82"/>
                  <a:gd name="T16" fmla="*/ 2147483647 w 80"/>
                  <a:gd name="T17" fmla="*/ 2147483647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" h="82">
                    <a:moveTo>
                      <a:pt x="28" y="8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1" y="56"/>
                    </a:lnTo>
                    <a:lnTo>
                      <a:pt x="58" y="0"/>
                    </a:lnTo>
                    <a:lnTo>
                      <a:pt x="80" y="0"/>
                    </a:lnTo>
                    <a:lnTo>
                      <a:pt x="53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27"/>
              <p:cNvSpPr>
                <a:spLocks noEditPoints="1"/>
              </p:cNvSpPr>
              <p:nvPr userDrawn="1"/>
            </p:nvSpPr>
            <p:spPr bwMode="auto">
              <a:xfrm>
                <a:off x="1712913" y="4632326"/>
                <a:ext cx="34925" cy="179388"/>
              </a:xfrm>
              <a:custGeom>
                <a:avLst/>
                <a:gdLst>
                  <a:gd name="T0" fmla="*/ 0 w 22"/>
                  <a:gd name="T1" fmla="*/ 2147483647 h 113"/>
                  <a:gd name="T2" fmla="*/ 0 w 22"/>
                  <a:gd name="T3" fmla="*/ 0 h 113"/>
                  <a:gd name="T4" fmla="*/ 2147483647 w 22"/>
                  <a:gd name="T5" fmla="*/ 0 h 113"/>
                  <a:gd name="T6" fmla="*/ 2147483647 w 22"/>
                  <a:gd name="T7" fmla="*/ 2147483647 h 113"/>
                  <a:gd name="T8" fmla="*/ 0 w 22"/>
                  <a:gd name="T9" fmla="*/ 2147483647 h 113"/>
                  <a:gd name="T10" fmla="*/ 2147483647 w 22"/>
                  <a:gd name="T11" fmla="*/ 2147483647 h 113"/>
                  <a:gd name="T12" fmla="*/ 2147483647 w 22"/>
                  <a:gd name="T13" fmla="*/ 2147483647 h 113"/>
                  <a:gd name="T14" fmla="*/ 0 w 22"/>
                  <a:gd name="T15" fmla="*/ 2147483647 h 113"/>
                  <a:gd name="T16" fmla="*/ 0 w 22"/>
                  <a:gd name="T17" fmla="*/ 2147483647 h 113"/>
                  <a:gd name="T18" fmla="*/ 2147483647 w 22"/>
                  <a:gd name="T19" fmla="*/ 2147483647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13">
                    <a:moveTo>
                      <a:pt x="0" y="18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0" y="18"/>
                    </a:lnTo>
                    <a:close/>
                    <a:moveTo>
                      <a:pt x="22" y="31"/>
                    </a:moveTo>
                    <a:lnTo>
                      <a:pt x="22" y="113"/>
                    </a:lnTo>
                    <a:lnTo>
                      <a:pt x="0" y="113"/>
                    </a:lnTo>
                    <a:lnTo>
                      <a:pt x="0" y="31"/>
                    </a:lnTo>
                    <a:lnTo>
                      <a:pt x="2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28"/>
              <p:cNvSpPr>
                <a:spLocks/>
              </p:cNvSpPr>
              <p:nvPr userDrawn="1"/>
            </p:nvSpPr>
            <p:spPr bwMode="auto">
              <a:xfrm>
                <a:off x="1766888" y="4678363"/>
                <a:ext cx="127000" cy="136525"/>
              </a:xfrm>
              <a:custGeom>
                <a:avLst/>
                <a:gdLst>
                  <a:gd name="T0" fmla="*/ 2147483647 w 99"/>
                  <a:gd name="T1" fmla="*/ 2147483647 h 106"/>
                  <a:gd name="T2" fmla="*/ 2147483647 w 99"/>
                  <a:gd name="T3" fmla="*/ 2147483647 h 106"/>
                  <a:gd name="T4" fmla="*/ 2147483647 w 99"/>
                  <a:gd name="T5" fmla="*/ 2147483647 h 106"/>
                  <a:gd name="T6" fmla="*/ 2147483647 w 99"/>
                  <a:gd name="T7" fmla="*/ 2147483647 h 106"/>
                  <a:gd name="T8" fmla="*/ 2147483647 w 99"/>
                  <a:gd name="T9" fmla="*/ 2147483647 h 106"/>
                  <a:gd name="T10" fmla="*/ 2147483647 w 99"/>
                  <a:gd name="T11" fmla="*/ 2147483647 h 106"/>
                  <a:gd name="T12" fmla="*/ 2147483647 w 99"/>
                  <a:gd name="T13" fmla="*/ 2147483647 h 106"/>
                  <a:gd name="T14" fmla="*/ 2147483647 w 99"/>
                  <a:gd name="T15" fmla="*/ 2147483647 h 106"/>
                  <a:gd name="T16" fmla="*/ 2147483647 w 99"/>
                  <a:gd name="T17" fmla="*/ 2147483647 h 106"/>
                  <a:gd name="T18" fmla="*/ 2147483647 w 99"/>
                  <a:gd name="T19" fmla="*/ 2147483647 h 106"/>
                  <a:gd name="T20" fmla="*/ 2147483647 w 99"/>
                  <a:gd name="T21" fmla="*/ 2147483647 h 106"/>
                  <a:gd name="T22" fmla="*/ 2147483647 w 99"/>
                  <a:gd name="T23" fmla="*/ 2147483647 h 106"/>
                  <a:gd name="T24" fmla="*/ 2147483647 w 99"/>
                  <a:gd name="T25" fmla="*/ 2147483647 h 106"/>
                  <a:gd name="T26" fmla="*/ 2147483647 w 99"/>
                  <a:gd name="T27" fmla="*/ 2147483647 h 106"/>
                  <a:gd name="T28" fmla="*/ 2147483647 w 99"/>
                  <a:gd name="T29" fmla="*/ 2147483647 h 106"/>
                  <a:gd name="T30" fmla="*/ 2147483647 w 99"/>
                  <a:gd name="T31" fmla="*/ 2147483647 h 106"/>
                  <a:gd name="T32" fmla="*/ 2147483647 w 99"/>
                  <a:gd name="T33" fmla="*/ 2147483647 h 106"/>
                  <a:gd name="T34" fmla="*/ 0 w 99"/>
                  <a:gd name="T35" fmla="*/ 2147483647 h 106"/>
                  <a:gd name="T36" fmla="*/ 2147483647 w 99"/>
                  <a:gd name="T37" fmla="*/ 2147483647 h 106"/>
                  <a:gd name="T38" fmla="*/ 2147483647 w 99"/>
                  <a:gd name="T39" fmla="*/ 2147483647 h 106"/>
                  <a:gd name="T40" fmla="*/ 2147483647 w 99"/>
                  <a:gd name="T41" fmla="*/ 2147483647 h 106"/>
                  <a:gd name="T42" fmla="*/ 2147483647 w 99"/>
                  <a:gd name="T43" fmla="*/ 0 h 106"/>
                  <a:gd name="T44" fmla="*/ 2147483647 w 99"/>
                  <a:gd name="T45" fmla="*/ 2147483647 h 106"/>
                  <a:gd name="T46" fmla="*/ 2147483647 w 99"/>
                  <a:gd name="T47" fmla="*/ 2147483647 h 106"/>
                  <a:gd name="T48" fmla="*/ 2147483647 w 99"/>
                  <a:gd name="T49" fmla="*/ 2147483647 h 106"/>
                  <a:gd name="T50" fmla="*/ 2147483647 w 99"/>
                  <a:gd name="T51" fmla="*/ 2147483647 h 106"/>
                  <a:gd name="T52" fmla="*/ 2147483647 w 99"/>
                  <a:gd name="T53" fmla="*/ 2147483647 h 106"/>
                  <a:gd name="T54" fmla="*/ 2147483647 w 99"/>
                  <a:gd name="T55" fmla="*/ 2147483647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9" h="106">
                    <a:moveTo>
                      <a:pt x="51" y="21"/>
                    </a:moveTo>
                    <a:cubicBezTo>
                      <a:pt x="47" y="21"/>
                      <a:pt x="43" y="22"/>
                      <a:pt x="40" y="24"/>
                    </a:cubicBezTo>
                    <a:cubicBezTo>
                      <a:pt x="37" y="26"/>
                      <a:pt x="35" y="28"/>
                      <a:pt x="33" y="32"/>
                    </a:cubicBezTo>
                    <a:cubicBezTo>
                      <a:pt x="31" y="35"/>
                      <a:pt x="30" y="38"/>
                      <a:pt x="29" y="42"/>
                    </a:cubicBezTo>
                    <a:cubicBezTo>
                      <a:pt x="28" y="46"/>
                      <a:pt x="28" y="50"/>
                      <a:pt x="28" y="53"/>
                    </a:cubicBezTo>
                    <a:cubicBezTo>
                      <a:pt x="28" y="57"/>
                      <a:pt x="28" y="61"/>
                      <a:pt x="29" y="64"/>
                    </a:cubicBezTo>
                    <a:cubicBezTo>
                      <a:pt x="30" y="68"/>
                      <a:pt x="31" y="72"/>
                      <a:pt x="33" y="75"/>
                    </a:cubicBezTo>
                    <a:cubicBezTo>
                      <a:pt x="34" y="78"/>
                      <a:pt x="37" y="80"/>
                      <a:pt x="40" y="82"/>
                    </a:cubicBezTo>
                    <a:cubicBezTo>
                      <a:pt x="43" y="84"/>
                      <a:pt x="46" y="85"/>
                      <a:pt x="51" y="85"/>
                    </a:cubicBezTo>
                    <a:cubicBezTo>
                      <a:pt x="57" y="85"/>
                      <a:pt x="62" y="83"/>
                      <a:pt x="66" y="79"/>
                    </a:cubicBezTo>
                    <a:cubicBezTo>
                      <a:pt x="69" y="76"/>
                      <a:pt x="72" y="71"/>
                      <a:pt x="73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7" y="78"/>
                      <a:pt x="92" y="88"/>
                      <a:pt x="84" y="95"/>
                    </a:cubicBezTo>
                    <a:cubicBezTo>
                      <a:pt x="75" y="102"/>
                      <a:pt x="64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9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2" y="69"/>
                      <a:pt x="0" y="62"/>
                      <a:pt x="0" y="54"/>
                    </a:cubicBezTo>
                    <a:cubicBezTo>
                      <a:pt x="0" y="47"/>
                      <a:pt x="1" y="39"/>
                      <a:pt x="4" y="33"/>
                    </a:cubicBezTo>
                    <a:cubicBezTo>
                      <a:pt x="6" y="26"/>
                      <a:pt x="9" y="20"/>
                      <a:pt x="14" y="16"/>
                    </a:cubicBezTo>
                    <a:cubicBezTo>
                      <a:pt x="18" y="11"/>
                      <a:pt x="23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7" y="0"/>
                      <a:pt x="63" y="1"/>
                      <a:pt x="69" y="2"/>
                    </a:cubicBezTo>
                    <a:cubicBezTo>
                      <a:pt x="74" y="4"/>
                      <a:pt x="79" y="6"/>
                      <a:pt x="83" y="10"/>
                    </a:cubicBezTo>
                    <a:cubicBezTo>
                      <a:pt x="88" y="13"/>
                      <a:pt x="91" y="17"/>
                      <a:pt x="94" y="21"/>
                    </a:cubicBezTo>
                    <a:cubicBezTo>
                      <a:pt x="97" y="26"/>
                      <a:pt x="98" y="32"/>
                      <a:pt x="99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0" y="27"/>
                      <a:pt x="63" y="21"/>
                      <a:pt x="51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29"/>
              <p:cNvSpPr>
                <a:spLocks noEditPoints="1"/>
              </p:cNvSpPr>
              <p:nvPr userDrawn="1"/>
            </p:nvSpPr>
            <p:spPr bwMode="auto">
              <a:xfrm>
                <a:off x="1903413" y="4678363"/>
                <a:ext cx="130175" cy="136525"/>
              </a:xfrm>
              <a:custGeom>
                <a:avLst/>
                <a:gdLst>
                  <a:gd name="T0" fmla="*/ 2147483647 w 101"/>
                  <a:gd name="T1" fmla="*/ 2147483647 h 106"/>
                  <a:gd name="T2" fmla="*/ 2147483647 w 101"/>
                  <a:gd name="T3" fmla="*/ 2147483647 h 106"/>
                  <a:gd name="T4" fmla="*/ 2147483647 w 101"/>
                  <a:gd name="T5" fmla="*/ 2147483647 h 106"/>
                  <a:gd name="T6" fmla="*/ 2147483647 w 101"/>
                  <a:gd name="T7" fmla="*/ 2147483647 h 106"/>
                  <a:gd name="T8" fmla="*/ 2147483647 w 101"/>
                  <a:gd name="T9" fmla="*/ 2147483647 h 106"/>
                  <a:gd name="T10" fmla="*/ 2147483647 w 101"/>
                  <a:gd name="T11" fmla="*/ 2147483647 h 106"/>
                  <a:gd name="T12" fmla="*/ 2147483647 w 101"/>
                  <a:gd name="T13" fmla="*/ 2147483647 h 106"/>
                  <a:gd name="T14" fmla="*/ 2147483647 w 101"/>
                  <a:gd name="T15" fmla="*/ 2147483647 h 106"/>
                  <a:gd name="T16" fmla="*/ 2147483647 w 101"/>
                  <a:gd name="T17" fmla="*/ 2147483647 h 106"/>
                  <a:gd name="T18" fmla="*/ 2147483647 w 101"/>
                  <a:gd name="T19" fmla="*/ 2147483647 h 106"/>
                  <a:gd name="T20" fmla="*/ 0 w 101"/>
                  <a:gd name="T21" fmla="*/ 2147483647 h 106"/>
                  <a:gd name="T22" fmla="*/ 2147483647 w 101"/>
                  <a:gd name="T23" fmla="*/ 2147483647 h 106"/>
                  <a:gd name="T24" fmla="*/ 2147483647 w 101"/>
                  <a:gd name="T25" fmla="*/ 2147483647 h 106"/>
                  <a:gd name="T26" fmla="*/ 2147483647 w 101"/>
                  <a:gd name="T27" fmla="*/ 2147483647 h 106"/>
                  <a:gd name="T28" fmla="*/ 2147483647 w 101"/>
                  <a:gd name="T29" fmla="*/ 0 h 106"/>
                  <a:gd name="T30" fmla="*/ 2147483647 w 101"/>
                  <a:gd name="T31" fmla="*/ 2147483647 h 106"/>
                  <a:gd name="T32" fmla="*/ 2147483647 w 101"/>
                  <a:gd name="T33" fmla="*/ 2147483647 h 106"/>
                  <a:gd name="T34" fmla="*/ 2147483647 w 101"/>
                  <a:gd name="T35" fmla="*/ 2147483647 h 106"/>
                  <a:gd name="T36" fmla="*/ 2147483647 w 101"/>
                  <a:gd name="T37" fmla="*/ 2147483647 h 106"/>
                  <a:gd name="T38" fmla="*/ 2147483647 w 101"/>
                  <a:gd name="T39" fmla="*/ 2147483647 h 106"/>
                  <a:gd name="T40" fmla="*/ 2147483647 w 101"/>
                  <a:gd name="T41" fmla="*/ 2147483647 h 106"/>
                  <a:gd name="T42" fmla="*/ 2147483647 w 101"/>
                  <a:gd name="T43" fmla="*/ 2147483647 h 106"/>
                  <a:gd name="T44" fmla="*/ 2147483647 w 101"/>
                  <a:gd name="T45" fmla="*/ 2147483647 h 106"/>
                  <a:gd name="T46" fmla="*/ 2147483647 w 101"/>
                  <a:gd name="T47" fmla="*/ 2147483647 h 106"/>
                  <a:gd name="T48" fmla="*/ 2147483647 w 101"/>
                  <a:gd name="T49" fmla="*/ 2147483647 h 106"/>
                  <a:gd name="T50" fmla="*/ 2147483647 w 101"/>
                  <a:gd name="T51" fmla="*/ 2147483647 h 106"/>
                  <a:gd name="T52" fmla="*/ 2147483647 w 101"/>
                  <a:gd name="T53" fmla="*/ 2147483647 h 106"/>
                  <a:gd name="T54" fmla="*/ 2147483647 w 101"/>
                  <a:gd name="T55" fmla="*/ 2147483647 h 106"/>
                  <a:gd name="T56" fmla="*/ 2147483647 w 101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1" h="106">
                    <a:moveTo>
                      <a:pt x="35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9" y="93"/>
                      <a:pt x="81" y="98"/>
                    </a:cubicBezTo>
                    <a:cubicBezTo>
                      <a:pt x="73" y="103"/>
                      <a:pt x="63" y="106"/>
                      <a:pt x="51" y="106"/>
                    </a:cubicBezTo>
                    <a:cubicBezTo>
                      <a:pt x="44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6"/>
                      <a:pt x="6" y="81"/>
                      <a:pt x="4" y="74"/>
                    </a:cubicBezTo>
                    <a:cubicBezTo>
                      <a:pt x="2" y="68"/>
                      <a:pt x="0" y="61"/>
                      <a:pt x="0" y="53"/>
                    </a:cubicBezTo>
                    <a:cubicBezTo>
                      <a:pt x="0" y="46"/>
                      <a:pt x="2" y="39"/>
                      <a:pt x="4" y="32"/>
                    </a:cubicBezTo>
                    <a:cubicBezTo>
                      <a:pt x="6" y="26"/>
                      <a:pt x="10" y="20"/>
                      <a:pt x="14" y="15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100" y="44"/>
                      <a:pt x="101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5" y="79"/>
                    </a:cubicBezTo>
                    <a:close/>
                    <a:moveTo>
                      <a:pt x="66" y="26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5" y="26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1" y="35"/>
                      <a:pt x="69" y="30"/>
                      <a:pt x="66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30"/>
              <p:cNvSpPr>
                <a:spLocks/>
              </p:cNvSpPr>
              <p:nvPr userDrawn="1"/>
            </p:nvSpPr>
            <p:spPr bwMode="auto">
              <a:xfrm>
                <a:off x="2043113" y="4678363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3"/>
                    </a:cubicBezTo>
                    <a:cubicBezTo>
                      <a:pt x="35" y="85"/>
                      <a:pt x="37" y="86"/>
                      <a:pt x="39" y="86"/>
                    </a:cubicBezTo>
                    <a:cubicBezTo>
                      <a:pt x="42" y="87"/>
                      <a:pt x="45" y="87"/>
                      <a:pt x="47" y="87"/>
                    </a:cubicBezTo>
                    <a:cubicBezTo>
                      <a:pt x="49" y="87"/>
                      <a:pt x="51" y="87"/>
                      <a:pt x="53" y="87"/>
                    </a:cubicBezTo>
                    <a:cubicBezTo>
                      <a:pt x="56" y="86"/>
                      <a:pt x="57" y="85"/>
                      <a:pt x="59" y="85"/>
                    </a:cubicBezTo>
                    <a:cubicBezTo>
                      <a:pt x="61" y="84"/>
                      <a:pt x="62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0"/>
                      <a:pt x="63" y="67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6"/>
                      <a:pt x="5" y="43"/>
                    </a:cubicBezTo>
                    <a:cubicBezTo>
                      <a:pt x="3" y="40"/>
                      <a:pt x="2" y="37"/>
                      <a:pt x="2" y="32"/>
                    </a:cubicBezTo>
                    <a:cubicBezTo>
                      <a:pt x="2" y="26"/>
                      <a:pt x="4" y="21"/>
                      <a:pt x="6" y="16"/>
                    </a:cubicBezTo>
                    <a:cubicBezTo>
                      <a:pt x="9" y="12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1" y="0"/>
                      <a:pt x="57" y="1"/>
                      <a:pt x="62" y="2"/>
                    </a:cubicBezTo>
                    <a:cubicBezTo>
                      <a:pt x="67" y="3"/>
                      <a:pt x="71" y="4"/>
                      <a:pt x="75" y="7"/>
                    </a:cubicBezTo>
                    <a:cubicBezTo>
                      <a:pt x="79" y="9"/>
                      <a:pt x="83" y="13"/>
                      <a:pt x="85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1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19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0"/>
                      <a:pt x="31" y="32"/>
                      <a:pt x="33" y="34"/>
                    </a:cubicBezTo>
                    <a:cubicBezTo>
                      <a:pt x="34" y="35"/>
                      <a:pt x="37" y="37"/>
                      <a:pt x="40" y="38"/>
                    </a:cubicBezTo>
                    <a:cubicBezTo>
                      <a:pt x="43" y="39"/>
                      <a:pt x="46" y="39"/>
                      <a:pt x="50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7"/>
                      <a:pt x="80" y="49"/>
                      <a:pt x="83" y="51"/>
                    </a:cubicBezTo>
                    <a:cubicBezTo>
                      <a:pt x="86" y="53"/>
                      <a:pt x="88" y="56"/>
                      <a:pt x="90" y="59"/>
                    </a:cubicBezTo>
                    <a:cubicBezTo>
                      <a:pt x="92" y="62"/>
                      <a:pt x="93" y="66"/>
                      <a:pt x="93" y="71"/>
                    </a:cubicBezTo>
                    <a:cubicBezTo>
                      <a:pt x="93" y="77"/>
                      <a:pt x="91" y="83"/>
                      <a:pt x="89" y="87"/>
                    </a:cubicBezTo>
                    <a:cubicBezTo>
                      <a:pt x="86" y="92"/>
                      <a:pt x="83" y="95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7" y="92"/>
                      <a:pt x="5" y="87"/>
                    </a:cubicBezTo>
                    <a:cubicBezTo>
                      <a:pt x="2" y="83"/>
                      <a:pt x="0" y="77"/>
                      <a:pt x="0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3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769768"/>
      </p:ext>
    </p:extLst>
  </p:cSld>
  <p:clrMapOvr>
    <a:masterClrMapping/>
  </p:clrMapOvr>
  <p:transition spd="med">
    <p:fade/>
  </p:transition>
  <p:hf sldNum="0" hdr="0" ftr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23736220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6364112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69220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8603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65846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55640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76578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53363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064512"/>
      </p:ext>
    </p:extLst>
  </p:cSld>
  <p:clrMapOvr>
    <a:masterClrMapping/>
  </p:clrMapOvr>
  <p:transition spd="med">
    <p:fade/>
  </p:transition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413EA713-2884-4687-99AA-1BEDF9DF0267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4656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028234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981026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3269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5593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06460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84568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6822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884517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33" y="339728"/>
            <a:ext cx="7904683" cy="62132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81970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7067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766046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25183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9725" y="339728"/>
            <a:ext cx="8470900" cy="621329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91008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15606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39725" y="339728"/>
            <a:ext cx="8470900" cy="621329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67219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BLG1056\Desktop\images\Orange Business Services logo 080714\digital\PNG\obs_left_rgb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26700" r="11490" b="22862"/>
          <a:stretch>
            <a:fillRect/>
          </a:stretch>
        </p:blipFill>
        <p:spPr bwMode="auto">
          <a:xfrm>
            <a:off x="242888" y="4084638"/>
            <a:ext cx="1901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8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4658962"/>
      </p:ext>
    </p:extLst>
  </p:cSld>
  <p:clrMapOvr>
    <a:masterClrMapping/>
  </p:clrMapOvr>
  <p:transition spd="med">
    <p:fade/>
  </p:transition>
  <p:hf sldNum="0" hdr="0" ftr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33972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05431162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6027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339725" y="4132263"/>
            <a:ext cx="1873250" cy="682625"/>
            <a:chOff x="339725" y="4132263"/>
            <a:chExt cx="1873251" cy="682625"/>
          </a:xfrm>
        </p:grpSpPr>
        <p:grpSp>
          <p:nvGrpSpPr>
            <p:cNvPr id="7" name="Group 7"/>
            <p:cNvGrpSpPr>
              <a:grpSpLocks/>
            </p:cNvGrpSpPr>
            <p:nvPr userDrawn="1"/>
          </p:nvGrpSpPr>
          <p:grpSpPr bwMode="auto">
            <a:xfrm>
              <a:off x="339725" y="4132263"/>
              <a:ext cx="674688" cy="677863"/>
              <a:chOff x="339725" y="4132263"/>
              <a:chExt cx="674688" cy="677863"/>
            </a:xfrm>
          </p:grpSpPr>
          <p:sp>
            <p:nvSpPr>
              <p:cNvPr id="25" name="Rectangle 7"/>
              <p:cNvSpPr>
                <a:spLocks noChangeArrowheads="1"/>
              </p:cNvSpPr>
              <p:nvPr userDrawn="1"/>
            </p:nvSpPr>
            <p:spPr bwMode="auto">
              <a:xfrm>
                <a:off x="339725" y="4132263"/>
                <a:ext cx="674688" cy="67786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712788" eaLnBrk="0" hangingPunct="0"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1pPr>
                <a:lvl2pPr marL="742950" indent="-285750" defTabSz="712788" eaLnBrk="0" hangingPunct="0"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2pPr>
                <a:lvl3pPr marL="1143000" indent="-228600" defTabSz="712788" eaLnBrk="0" hangingPunct="0"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3pPr>
                <a:lvl4pPr marL="1600200" indent="-228600" defTabSz="712788" eaLnBrk="0" hangingPunct="0"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4pPr>
                <a:lvl5pPr marL="2057400" indent="-228600" defTabSz="712788" eaLnBrk="0" hangingPunct="0"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5pPr>
                <a:lvl6pPr marL="2514600" indent="-228600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6pPr>
                <a:lvl7pPr marL="2971800" indent="-228600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7pPr>
                <a:lvl8pPr marL="3429000" indent="-228600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8pPr>
                <a:lvl9pPr marL="3886200" indent="-228600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55 Roman" pitchFamily="2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GB" altLang="fr-FR" sz="1400" smtClean="0">
                  <a:solidFill>
                    <a:srgbClr val="000000"/>
                  </a:solidFill>
                  <a:latin typeface="Helvetica 75" pitchFamily="34" charset="0"/>
                </a:endParaRPr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546100" y="4656138"/>
                <a:ext cx="82550" cy="98425"/>
              </a:xfrm>
              <a:custGeom>
                <a:avLst/>
                <a:gdLst>
                  <a:gd name="T0" fmla="*/ 2147483647 w 65"/>
                  <a:gd name="T1" fmla="*/ 2147483647 h 76"/>
                  <a:gd name="T2" fmla="*/ 2147483647 w 65"/>
                  <a:gd name="T3" fmla="*/ 2147483647 h 76"/>
                  <a:gd name="T4" fmla="*/ 0 w 65"/>
                  <a:gd name="T5" fmla="*/ 2147483647 h 76"/>
                  <a:gd name="T6" fmla="*/ 2147483647 w 65"/>
                  <a:gd name="T7" fmla="*/ 2147483647 h 76"/>
                  <a:gd name="T8" fmla="*/ 2147483647 w 65"/>
                  <a:gd name="T9" fmla="*/ 2147483647 h 76"/>
                  <a:gd name="T10" fmla="*/ 2147483647 w 65"/>
                  <a:gd name="T11" fmla="*/ 2147483647 h 76"/>
                  <a:gd name="T12" fmla="*/ 2147483647 w 65"/>
                  <a:gd name="T13" fmla="*/ 2147483647 h 76"/>
                  <a:gd name="T14" fmla="*/ 2147483647 w 65"/>
                  <a:gd name="T15" fmla="*/ 2147483647 h 76"/>
                  <a:gd name="T16" fmla="*/ 2147483647 w 65"/>
                  <a:gd name="T17" fmla="*/ 0 h 76"/>
                  <a:gd name="T18" fmla="*/ 2147483647 w 65"/>
                  <a:gd name="T19" fmla="*/ 2147483647 h 76"/>
                  <a:gd name="T20" fmla="*/ 2147483647 w 65"/>
                  <a:gd name="T21" fmla="*/ 2147483647 h 76"/>
                  <a:gd name="T22" fmla="*/ 2147483647 w 65"/>
                  <a:gd name="T23" fmla="*/ 2147483647 h 76"/>
                  <a:gd name="T24" fmla="*/ 2147483647 w 65"/>
                  <a:gd name="T25" fmla="*/ 2147483647 h 76"/>
                  <a:gd name="T26" fmla="*/ 2147483647 w 65"/>
                  <a:gd name="T27" fmla="*/ 2147483647 h 76"/>
                  <a:gd name="T28" fmla="*/ 2147483647 w 65"/>
                  <a:gd name="T29" fmla="*/ 2147483647 h 76"/>
                  <a:gd name="T30" fmla="*/ 2147483647 w 65"/>
                  <a:gd name="T31" fmla="*/ 2147483647 h 76"/>
                  <a:gd name="T32" fmla="*/ 2147483647 w 65"/>
                  <a:gd name="T33" fmla="*/ 2147483647 h 76"/>
                  <a:gd name="T34" fmla="*/ 2147483647 w 65"/>
                  <a:gd name="T35" fmla="*/ 2147483647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76">
                    <a:moveTo>
                      <a:pt x="46" y="69"/>
                    </a:moveTo>
                    <a:cubicBezTo>
                      <a:pt x="38" y="73"/>
                      <a:pt x="30" y="76"/>
                      <a:pt x="22" y="76"/>
                    </a:cubicBezTo>
                    <a:cubicBezTo>
                      <a:pt x="8" y="76"/>
                      <a:pt x="0" y="67"/>
                      <a:pt x="0" y="55"/>
                    </a:cubicBezTo>
                    <a:cubicBezTo>
                      <a:pt x="0" y="38"/>
                      <a:pt x="15" y="29"/>
                      <a:pt x="46" y="26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17"/>
                      <a:pt x="42" y="14"/>
                      <a:pt x="35" y="14"/>
                    </a:cubicBezTo>
                    <a:cubicBezTo>
                      <a:pt x="27" y="14"/>
                      <a:pt x="21" y="16"/>
                      <a:pt x="17" y="2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5"/>
                      <a:pt x="21" y="0"/>
                      <a:pt x="35" y="0"/>
                    </a:cubicBezTo>
                    <a:cubicBezTo>
                      <a:pt x="54" y="0"/>
                      <a:pt x="65" y="8"/>
                      <a:pt x="65" y="22"/>
                    </a:cubicBezTo>
                    <a:cubicBezTo>
                      <a:pt x="65" y="22"/>
                      <a:pt x="65" y="75"/>
                      <a:pt x="65" y="75"/>
                    </a:cubicBezTo>
                    <a:cubicBezTo>
                      <a:pt x="48" y="75"/>
                      <a:pt x="48" y="75"/>
                      <a:pt x="48" y="75"/>
                    </a:cubicBezTo>
                    <a:lnTo>
                      <a:pt x="46" y="69"/>
                    </a:lnTo>
                    <a:close/>
                    <a:moveTo>
                      <a:pt x="19" y="53"/>
                    </a:moveTo>
                    <a:cubicBezTo>
                      <a:pt x="19" y="58"/>
                      <a:pt x="22" y="63"/>
                      <a:pt x="28" y="63"/>
                    </a:cubicBezTo>
                    <a:cubicBezTo>
                      <a:pt x="34" y="63"/>
                      <a:pt x="40" y="60"/>
                      <a:pt x="45" y="55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27" y="40"/>
                      <a:pt x="19" y="44"/>
                      <a:pt x="1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647700" y="4656138"/>
                <a:ext cx="85725" cy="96838"/>
              </a:xfrm>
              <a:custGeom>
                <a:avLst/>
                <a:gdLst>
                  <a:gd name="T0" fmla="*/ 0 w 66"/>
                  <a:gd name="T1" fmla="*/ 2147483647 h 75"/>
                  <a:gd name="T2" fmla="*/ 2147483647 w 66"/>
                  <a:gd name="T3" fmla="*/ 2147483647 h 75"/>
                  <a:gd name="T4" fmla="*/ 2147483647 w 66"/>
                  <a:gd name="T5" fmla="*/ 2147483647 h 75"/>
                  <a:gd name="T6" fmla="*/ 2147483647 w 66"/>
                  <a:gd name="T7" fmla="*/ 0 h 75"/>
                  <a:gd name="T8" fmla="*/ 2147483647 w 66"/>
                  <a:gd name="T9" fmla="*/ 2147483647 h 75"/>
                  <a:gd name="T10" fmla="*/ 2147483647 w 66"/>
                  <a:gd name="T11" fmla="*/ 2147483647 h 75"/>
                  <a:gd name="T12" fmla="*/ 2147483647 w 66"/>
                  <a:gd name="T13" fmla="*/ 2147483647 h 75"/>
                  <a:gd name="T14" fmla="*/ 2147483647 w 66"/>
                  <a:gd name="T15" fmla="*/ 2147483647 h 75"/>
                  <a:gd name="T16" fmla="*/ 2147483647 w 66"/>
                  <a:gd name="T17" fmla="*/ 2147483647 h 75"/>
                  <a:gd name="T18" fmla="*/ 2147483647 w 66"/>
                  <a:gd name="T19" fmla="*/ 2147483647 h 75"/>
                  <a:gd name="T20" fmla="*/ 2147483647 w 66"/>
                  <a:gd name="T21" fmla="*/ 2147483647 h 75"/>
                  <a:gd name="T22" fmla="*/ 0 w 66"/>
                  <a:gd name="T23" fmla="*/ 2147483647 h 75"/>
                  <a:gd name="T24" fmla="*/ 0 w 66"/>
                  <a:gd name="T25" fmla="*/ 2147483647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75">
                    <a:moveTo>
                      <a:pt x="0" y="4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7" y="4"/>
                      <a:pt x="34" y="0"/>
                      <a:pt x="43" y="0"/>
                    </a:cubicBezTo>
                    <a:cubicBezTo>
                      <a:pt x="58" y="0"/>
                      <a:pt x="66" y="8"/>
                      <a:pt x="66" y="24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18"/>
                      <a:pt x="44" y="14"/>
                      <a:pt x="37" y="14"/>
                    </a:cubicBezTo>
                    <a:cubicBezTo>
                      <a:pt x="31" y="14"/>
                      <a:pt x="26" y="17"/>
                      <a:pt x="19" y="22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0"/>
              <p:cNvSpPr>
                <a:spLocks noEditPoints="1"/>
              </p:cNvSpPr>
              <p:nvPr userDrawn="1"/>
            </p:nvSpPr>
            <p:spPr bwMode="auto">
              <a:xfrm>
                <a:off x="852488" y="4656138"/>
                <a:ext cx="87313" cy="98425"/>
              </a:xfrm>
              <a:custGeom>
                <a:avLst/>
                <a:gdLst>
                  <a:gd name="T0" fmla="*/ 2147483647 w 67"/>
                  <a:gd name="T1" fmla="*/ 2147483647 h 76"/>
                  <a:gd name="T2" fmla="*/ 0 w 67"/>
                  <a:gd name="T3" fmla="*/ 2147483647 h 76"/>
                  <a:gd name="T4" fmla="*/ 2147483647 w 67"/>
                  <a:gd name="T5" fmla="*/ 0 h 76"/>
                  <a:gd name="T6" fmla="*/ 2147483647 w 67"/>
                  <a:gd name="T7" fmla="*/ 2147483647 h 76"/>
                  <a:gd name="T8" fmla="*/ 2147483647 w 67"/>
                  <a:gd name="T9" fmla="*/ 2147483647 h 76"/>
                  <a:gd name="T10" fmla="*/ 2147483647 w 67"/>
                  <a:gd name="T11" fmla="*/ 2147483647 h 76"/>
                  <a:gd name="T12" fmla="*/ 2147483647 w 67"/>
                  <a:gd name="T13" fmla="*/ 2147483647 h 76"/>
                  <a:gd name="T14" fmla="*/ 2147483647 w 67"/>
                  <a:gd name="T15" fmla="*/ 2147483647 h 76"/>
                  <a:gd name="T16" fmla="*/ 2147483647 w 67"/>
                  <a:gd name="T17" fmla="*/ 2147483647 h 76"/>
                  <a:gd name="T18" fmla="*/ 2147483647 w 67"/>
                  <a:gd name="T19" fmla="*/ 2147483647 h 76"/>
                  <a:gd name="T20" fmla="*/ 2147483647 w 67"/>
                  <a:gd name="T21" fmla="*/ 2147483647 h 76"/>
                  <a:gd name="T22" fmla="*/ 2147483647 w 67"/>
                  <a:gd name="T23" fmla="*/ 2147483647 h 76"/>
                  <a:gd name="T24" fmla="*/ 2147483647 w 67"/>
                  <a:gd name="T25" fmla="*/ 2147483647 h 76"/>
                  <a:gd name="T26" fmla="*/ 2147483647 w 67"/>
                  <a:gd name="T27" fmla="*/ 2147483647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7" h="76">
                    <a:moveTo>
                      <a:pt x="34" y="76"/>
                    </a:moveTo>
                    <a:cubicBezTo>
                      <a:pt x="13" y="76"/>
                      <a:pt x="0" y="62"/>
                      <a:pt x="0" y="38"/>
                    </a:cubicBezTo>
                    <a:cubicBezTo>
                      <a:pt x="0" y="14"/>
                      <a:pt x="13" y="0"/>
                      <a:pt x="34" y="0"/>
                    </a:cubicBezTo>
                    <a:cubicBezTo>
                      <a:pt x="55" y="0"/>
                      <a:pt x="67" y="14"/>
                      <a:pt x="67" y="37"/>
                    </a:cubicBezTo>
                    <a:cubicBezTo>
                      <a:pt x="67" y="39"/>
                      <a:pt x="67" y="40"/>
                      <a:pt x="67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55"/>
                      <a:pt x="24" y="62"/>
                      <a:pt x="36" y="62"/>
                    </a:cubicBezTo>
                    <a:cubicBezTo>
                      <a:pt x="43" y="62"/>
                      <a:pt x="48" y="59"/>
                      <a:pt x="52" y="53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0" y="71"/>
                      <a:pt x="49" y="76"/>
                      <a:pt x="34" y="76"/>
                    </a:cubicBezTo>
                    <a:close/>
                    <a:moveTo>
                      <a:pt x="49" y="29"/>
                    </a:moveTo>
                    <a:cubicBezTo>
                      <a:pt x="49" y="19"/>
                      <a:pt x="43" y="13"/>
                      <a:pt x="34" y="13"/>
                    </a:cubicBezTo>
                    <a:cubicBezTo>
                      <a:pt x="25" y="13"/>
                      <a:pt x="20" y="19"/>
                      <a:pt x="19" y="29"/>
                    </a:cubicBez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1"/>
              <p:cNvSpPr>
                <a:spLocks noEditPoints="1"/>
              </p:cNvSpPr>
              <p:nvPr userDrawn="1"/>
            </p:nvSpPr>
            <p:spPr bwMode="auto">
              <a:xfrm>
                <a:off x="376238" y="4656138"/>
                <a:ext cx="93663" cy="100013"/>
              </a:xfrm>
              <a:custGeom>
                <a:avLst/>
                <a:gdLst>
                  <a:gd name="T0" fmla="*/ 2147483647 w 73"/>
                  <a:gd name="T1" fmla="*/ 2147483647 h 77"/>
                  <a:gd name="T2" fmla="*/ 0 w 73"/>
                  <a:gd name="T3" fmla="*/ 2147483647 h 77"/>
                  <a:gd name="T4" fmla="*/ 2147483647 w 73"/>
                  <a:gd name="T5" fmla="*/ 0 h 77"/>
                  <a:gd name="T6" fmla="*/ 2147483647 w 73"/>
                  <a:gd name="T7" fmla="*/ 2147483647 h 77"/>
                  <a:gd name="T8" fmla="*/ 2147483647 w 73"/>
                  <a:gd name="T9" fmla="*/ 2147483647 h 77"/>
                  <a:gd name="T10" fmla="*/ 2147483647 w 73"/>
                  <a:gd name="T11" fmla="*/ 2147483647 h 77"/>
                  <a:gd name="T12" fmla="*/ 2147483647 w 73"/>
                  <a:gd name="T13" fmla="*/ 2147483647 h 77"/>
                  <a:gd name="T14" fmla="*/ 2147483647 w 73"/>
                  <a:gd name="T15" fmla="*/ 2147483647 h 77"/>
                  <a:gd name="T16" fmla="*/ 2147483647 w 73"/>
                  <a:gd name="T17" fmla="*/ 2147483647 h 77"/>
                  <a:gd name="T18" fmla="*/ 2147483647 w 73"/>
                  <a:gd name="T19" fmla="*/ 214748364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7">
                    <a:moveTo>
                      <a:pt x="36" y="77"/>
                    </a:moveTo>
                    <a:cubicBezTo>
                      <a:pt x="17" y="77"/>
                      <a:pt x="0" y="65"/>
                      <a:pt x="0" y="38"/>
                    </a:cubicBezTo>
                    <a:cubicBezTo>
                      <a:pt x="0" y="12"/>
                      <a:pt x="17" y="0"/>
                      <a:pt x="36" y="0"/>
                    </a:cubicBezTo>
                    <a:cubicBezTo>
                      <a:pt x="55" y="0"/>
                      <a:pt x="73" y="12"/>
                      <a:pt x="73" y="38"/>
                    </a:cubicBezTo>
                    <a:cubicBezTo>
                      <a:pt x="73" y="65"/>
                      <a:pt x="55" y="77"/>
                      <a:pt x="36" y="77"/>
                    </a:cubicBezTo>
                    <a:close/>
                    <a:moveTo>
                      <a:pt x="36" y="16"/>
                    </a:moveTo>
                    <a:cubicBezTo>
                      <a:pt x="22" y="16"/>
                      <a:pt x="19" y="29"/>
                      <a:pt x="19" y="38"/>
                    </a:cubicBezTo>
                    <a:cubicBezTo>
                      <a:pt x="19" y="48"/>
                      <a:pt x="22" y="61"/>
                      <a:pt x="36" y="61"/>
                    </a:cubicBezTo>
                    <a:cubicBezTo>
                      <a:pt x="51" y="61"/>
                      <a:pt x="53" y="48"/>
                      <a:pt x="53" y="38"/>
                    </a:cubicBezTo>
                    <a:cubicBezTo>
                      <a:pt x="53" y="29"/>
                      <a:pt x="51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2"/>
              <p:cNvSpPr>
                <a:spLocks/>
              </p:cNvSpPr>
              <p:nvPr userDrawn="1"/>
            </p:nvSpPr>
            <p:spPr bwMode="auto">
              <a:xfrm>
                <a:off x="485775" y="4656138"/>
                <a:ext cx="53975" cy="96838"/>
              </a:xfrm>
              <a:custGeom>
                <a:avLst/>
                <a:gdLst>
                  <a:gd name="T0" fmla="*/ 0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0 h 75"/>
                  <a:gd name="T8" fmla="*/ 2147483647 w 41"/>
                  <a:gd name="T9" fmla="*/ 0 h 75"/>
                  <a:gd name="T10" fmla="*/ 2147483647 w 41"/>
                  <a:gd name="T11" fmla="*/ 2147483647 h 75"/>
                  <a:gd name="T12" fmla="*/ 2147483647 w 41"/>
                  <a:gd name="T13" fmla="*/ 2147483647 h 75"/>
                  <a:gd name="T14" fmla="*/ 2147483647 w 41"/>
                  <a:gd name="T15" fmla="*/ 2147483647 h 75"/>
                  <a:gd name="T16" fmla="*/ 2147483647 w 41"/>
                  <a:gd name="T17" fmla="*/ 2147483647 h 75"/>
                  <a:gd name="T18" fmla="*/ 0 w 41"/>
                  <a:gd name="T19" fmla="*/ 2147483647 h 75"/>
                  <a:gd name="T20" fmla="*/ 0 w 41"/>
                  <a:gd name="T21" fmla="*/ 2147483647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75">
                    <a:moveTo>
                      <a:pt x="0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2" y="6"/>
                      <a:pt x="30" y="0"/>
                      <a:pt x="38" y="0"/>
                    </a:cubicBezTo>
                    <a:cubicBezTo>
                      <a:pt x="39" y="0"/>
                      <a:pt x="40" y="0"/>
                      <a:pt x="41" y="0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1" y="18"/>
                      <a:pt x="22" y="20"/>
                      <a:pt x="19" y="26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3"/>
              <p:cNvSpPr>
                <a:spLocks noEditPoints="1"/>
              </p:cNvSpPr>
              <p:nvPr userDrawn="1"/>
            </p:nvSpPr>
            <p:spPr bwMode="auto">
              <a:xfrm>
                <a:off x="749300" y="4656138"/>
                <a:ext cx="88900" cy="133350"/>
              </a:xfrm>
              <a:custGeom>
                <a:avLst/>
                <a:gdLst>
                  <a:gd name="T0" fmla="*/ 2147483647 w 68"/>
                  <a:gd name="T1" fmla="*/ 2147483647 h 103"/>
                  <a:gd name="T2" fmla="*/ 2147483647 w 68"/>
                  <a:gd name="T3" fmla="*/ 2147483647 h 103"/>
                  <a:gd name="T4" fmla="*/ 2147483647 w 68"/>
                  <a:gd name="T5" fmla="*/ 2147483647 h 103"/>
                  <a:gd name="T6" fmla="*/ 2147483647 w 68"/>
                  <a:gd name="T7" fmla="*/ 2147483647 h 103"/>
                  <a:gd name="T8" fmla="*/ 2147483647 w 68"/>
                  <a:gd name="T9" fmla="*/ 2147483647 h 103"/>
                  <a:gd name="T10" fmla="*/ 2147483647 w 68"/>
                  <a:gd name="T11" fmla="*/ 2147483647 h 103"/>
                  <a:gd name="T12" fmla="*/ 2147483647 w 68"/>
                  <a:gd name="T13" fmla="*/ 2147483647 h 103"/>
                  <a:gd name="T14" fmla="*/ 2147483647 w 68"/>
                  <a:gd name="T15" fmla="*/ 2147483647 h 103"/>
                  <a:gd name="T16" fmla="*/ 2147483647 w 68"/>
                  <a:gd name="T17" fmla="*/ 2147483647 h 103"/>
                  <a:gd name="T18" fmla="*/ 2147483647 w 68"/>
                  <a:gd name="T19" fmla="*/ 2147483647 h 103"/>
                  <a:gd name="T20" fmla="*/ 2147483647 w 68"/>
                  <a:gd name="T21" fmla="*/ 2147483647 h 103"/>
                  <a:gd name="T22" fmla="*/ 2147483647 w 68"/>
                  <a:gd name="T23" fmla="*/ 2147483647 h 103"/>
                  <a:gd name="T24" fmla="*/ 2147483647 w 68"/>
                  <a:gd name="T25" fmla="*/ 2147483647 h 103"/>
                  <a:gd name="T26" fmla="*/ 2147483647 w 68"/>
                  <a:gd name="T27" fmla="*/ 2147483647 h 103"/>
                  <a:gd name="T28" fmla="*/ 2147483647 w 68"/>
                  <a:gd name="T29" fmla="*/ 2147483647 h 103"/>
                  <a:gd name="T30" fmla="*/ 0 w 68"/>
                  <a:gd name="T31" fmla="*/ 2147483647 h 103"/>
                  <a:gd name="T32" fmla="*/ 2147483647 w 68"/>
                  <a:gd name="T33" fmla="*/ 0 h 103"/>
                  <a:gd name="T34" fmla="*/ 2147483647 w 68"/>
                  <a:gd name="T35" fmla="*/ 2147483647 h 103"/>
                  <a:gd name="T36" fmla="*/ 2147483647 w 68"/>
                  <a:gd name="T37" fmla="*/ 2147483647 h 103"/>
                  <a:gd name="T38" fmla="*/ 2147483647 w 68"/>
                  <a:gd name="T39" fmla="*/ 2147483647 h 103"/>
                  <a:gd name="T40" fmla="*/ 2147483647 w 68"/>
                  <a:gd name="T41" fmla="*/ 2147483647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103">
                    <a:moveTo>
                      <a:pt x="34" y="59"/>
                    </a:moveTo>
                    <a:cubicBezTo>
                      <a:pt x="48" y="59"/>
                      <a:pt x="50" y="44"/>
                      <a:pt x="50" y="35"/>
                    </a:cubicBezTo>
                    <a:cubicBezTo>
                      <a:pt x="50" y="23"/>
                      <a:pt x="44" y="14"/>
                      <a:pt x="34" y="14"/>
                    </a:cubicBezTo>
                    <a:cubicBezTo>
                      <a:pt x="27" y="14"/>
                      <a:pt x="19" y="19"/>
                      <a:pt x="19" y="35"/>
                    </a:cubicBezTo>
                    <a:cubicBezTo>
                      <a:pt x="19" y="44"/>
                      <a:pt x="20" y="59"/>
                      <a:pt x="34" y="59"/>
                    </a:cubicBezTo>
                    <a:close/>
                    <a:moveTo>
                      <a:pt x="68" y="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83"/>
                      <a:pt x="67" y="103"/>
                      <a:pt x="32" y="103"/>
                    </a:cubicBezTo>
                    <a:cubicBezTo>
                      <a:pt x="18" y="103"/>
                      <a:pt x="5" y="98"/>
                      <a:pt x="2" y="85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6"/>
                      <a:pt x="24" y="89"/>
                      <a:pt x="35" y="89"/>
                    </a:cubicBezTo>
                    <a:cubicBezTo>
                      <a:pt x="45" y="89"/>
                      <a:pt x="49" y="84"/>
                      <a:pt x="49" y="73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6" y="70"/>
                      <a:pt x="41" y="75"/>
                      <a:pt x="30" y="75"/>
                    </a:cubicBezTo>
                    <a:cubicBezTo>
                      <a:pt x="13" y="75"/>
                      <a:pt x="0" y="63"/>
                      <a:pt x="0" y="38"/>
                    </a:cubicBezTo>
                    <a:cubicBezTo>
                      <a:pt x="0" y="14"/>
                      <a:pt x="14" y="0"/>
                      <a:pt x="29" y="0"/>
                    </a:cubicBezTo>
                    <a:cubicBezTo>
                      <a:pt x="44" y="0"/>
                      <a:pt x="49" y="7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2" y="1"/>
                      <a:pt x="52" y="1"/>
                      <a:pt x="52" y="1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925513" y="4622801"/>
                <a:ext cx="65088" cy="30163"/>
              </a:xfrm>
              <a:custGeom>
                <a:avLst/>
                <a:gdLst>
                  <a:gd name="T0" fmla="*/ 2147483647 w 41"/>
                  <a:gd name="T1" fmla="*/ 2147483647 h 19"/>
                  <a:gd name="T2" fmla="*/ 2147483647 w 41"/>
                  <a:gd name="T3" fmla="*/ 2147483647 h 19"/>
                  <a:gd name="T4" fmla="*/ 2147483647 w 41"/>
                  <a:gd name="T5" fmla="*/ 2147483647 h 19"/>
                  <a:gd name="T6" fmla="*/ 2147483647 w 41"/>
                  <a:gd name="T7" fmla="*/ 2147483647 h 19"/>
                  <a:gd name="T8" fmla="*/ 2147483647 w 41"/>
                  <a:gd name="T9" fmla="*/ 2147483647 h 19"/>
                  <a:gd name="T10" fmla="*/ 0 w 41"/>
                  <a:gd name="T11" fmla="*/ 2147483647 h 19"/>
                  <a:gd name="T12" fmla="*/ 0 w 41"/>
                  <a:gd name="T13" fmla="*/ 0 h 19"/>
                  <a:gd name="T14" fmla="*/ 2147483647 w 41"/>
                  <a:gd name="T15" fmla="*/ 0 h 19"/>
                  <a:gd name="T16" fmla="*/ 2147483647 w 41"/>
                  <a:gd name="T17" fmla="*/ 2147483647 h 19"/>
                  <a:gd name="T18" fmla="*/ 2147483647 w 41"/>
                  <a:gd name="T19" fmla="*/ 2147483647 h 19"/>
                  <a:gd name="T20" fmla="*/ 2147483647 w 41"/>
                  <a:gd name="T21" fmla="*/ 2147483647 h 19"/>
                  <a:gd name="T22" fmla="*/ 2147483647 w 41"/>
                  <a:gd name="T23" fmla="*/ 2147483647 h 19"/>
                  <a:gd name="T24" fmla="*/ 2147483647 w 41"/>
                  <a:gd name="T25" fmla="*/ 2147483647 h 19"/>
                  <a:gd name="T26" fmla="*/ 2147483647 w 41"/>
                  <a:gd name="T27" fmla="*/ 2147483647 h 19"/>
                  <a:gd name="T28" fmla="*/ 2147483647 w 41"/>
                  <a:gd name="T29" fmla="*/ 2147483647 h 19"/>
                  <a:gd name="T30" fmla="*/ 2147483647 w 41"/>
                  <a:gd name="T31" fmla="*/ 2147483647 h 19"/>
                  <a:gd name="T32" fmla="*/ 2147483647 w 41"/>
                  <a:gd name="T33" fmla="*/ 2147483647 h 19"/>
                  <a:gd name="T34" fmla="*/ 2147483647 w 41"/>
                  <a:gd name="T35" fmla="*/ 2147483647 h 19"/>
                  <a:gd name="T36" fmla="*/ 2147483647 w 41"/>
                  <a:gd name="T37" fmla="*/ 2147483647 h 19"/>
                  <a:gd name="T38" fmla="*/ 2147483647 w 41"/>
                  <a:gd name="T39" fmla="*/ 0 h 19"/>
                  <a:gd name="T40" fmla="*/ 2147483647 w 41"/>
                  <a:gd name="T41" fmla="*/ 0 h 19"/>
                  <a:gd name="T42" fmla="*/ 2147483647 w 41"/>
                  <a:gd name="T43" fmla="*/ 2147483647 h 19"/>
                  <a:gd name="T44" fmla="*/ 2147483647 w 41"/>
                  <a:gd name="T45" fmla="*/ 0 h 19"/>
                  <a:gd name="T46" fmla="*/ 2147483647 w 41"/>
                  <a:gd name="T47" fmla="*/ 0 h 19"/>
                  <a:gd name="T48" fmla="*/ 2147483647 w 41"/>
                  <a:gd name="T49" fmla="*/ 2147483647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" h="19">
                    <a:moveTo>
                      <a:pt x="15" y="2"/>
                    </a:moveTo>
                    <a:lnTo>
                      <a:pt x="9" y="2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  <a:moveTo>
                      <a:pt x="41" y="19"/>
                    </a:moveTo>
                    <a:lnTo>
                      <a:pt x="38" y="19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2" y="3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1173163" y="4383088"/>
              <a:ext cx="1039813" cy="431800"/>
              <a:chOff x="1173163" y="4383088"/>
              <a:chExt cx="1039813" cy="431800"/>
            </a:xfrm>
          </p:grpSpPr>
          <p:sp>
            <p:nvSpPr>
              <p:cNvPr id="9" name="Freeform 15"/>
              <p:cNvSpPr>
                <a:spLocks noEditPoints="1"/>
              </p:cNvSpPr>
              <p:nvPr userDrawn="1"/>
            </p:nvSpPr>
            <p:spPr bwMode="auto">
              <a:xfrm>
                <a:off x="1184275" y="4383088"/>
                <a:ext cx="149225" cy="177800"/>
              </a:xfrm>
              <a:custGeom>
                <a:avLst/>
                <a:gdLst>
                  <a:gd name="T0" fmla="*/ 2147483647 w 116"/>
                  <a:gd name="T1" fmla="*/ 0 h 138"/>
                  <a:gd name="T2" fmla="*/ 2147483647 w 116"/>
                  <a:gd name="T3" fmla="*/ 2147483647 h 138"/>
                  <a:gd name="T4" fmla="*/ 2147483647 w 116"/>
                  <a:gd name="T5" fmla="*/ 2147483647 h 138"/>
                  <a:gd name="T6" fmla="*/ 2147483647 w 116"/>
                  <a:gd name="T7" fmla="*/ 2147483647 h 138"/>
                  <a:gd name="T8" fmla="*/ 2147483647 w 116"/>
                  <a:gd name="T9" fmla="*/ 2147483647 h 138"/>
                  <a:gd name="T10" fmla="*/ 2147483647 w 116"/>
                  <a:gd name="T11" fmla="*/ 2147483647 h 138"/>
                  <a:gd name="T12" fmla="*/ 2147483647 w 116"/>
                  <a:gd name="T13" fmla="*/ 2147483647 h 138"/>
                  <a:gd name="T14" fmla="*/ 2147483647 w 116"/>
                  <a:gd name="T15" fmla="*/ 2147483647 h 138"/>
                  <a:gd name="T16" fmla="*/ 2147483647 w 116"/>
                  <a:gd name="T17" fmla="*/ 2147483647 h 138"/>
                  <a:gd name="T18" fmla="*/ 2147483647 w 116"/>
                  <a:gd name="T19" fmla="*/ 2147483647 h 138"/>
                  <a:gd name="T20" fmla="*/ 2147483647 w 116"/>
                  <a:gd name="T21" fmla="*/ 2147483647 h 138"/>
                  <a:gd name="T22" fmla="*/ 2147483647 w 116"/>
                  <a:gd name="T23" fmla="*/ 2147483647 h 138"/>
                  <a:gd name="T24" fmla="*/ 2147483647 w 116"/>
                  <a:gd name="T25" fmla="*/ 2147483647 h 138"/>
                  <a:gd name="T26" fmla="*/ 0 w 116"/>
                  <a:gd name="T27" fmla="*/ 2147483647 h 138"/>
                  <a:gd name="T28" fmla="*/ 0 w 116"/>
                  <a:gd name="T29" fmla="*/ 0 h 138"/>
                  <a:gd name="T30" fmla="*/ 2147483647 w 116"/>
                  <a:gd name="T31" fmla="*/ 0 h 138"/>
                  <a:gd name="T32" fmla="*/ 2147483647 w 116"/>
                  <a:gd name="T33" fmla="*/ 2147483647 h 138"/>
                  <a:gd name="T34" fmla="*/ 2147483647 w 116"/>
                  <a:gd name="T35" fmla="*/ 2147483647 h 138"/>
                  <a:gd name="T36" fmla="*/ 2147483647 w 116"/>
                  <a:gd name="T37" fmla="*/ 2147483647 h 138"/>
                  <a:gd name="T38" fmla="*/ 2147483647 w 116"/>
                  <a:gd name="T39" fmla="*/ 2147483647 h 138"/>
                  <a:gd name="T40" fmla="*/ 2147483647 w 116"/>
                  <a:gd name="T41" fmla="*/ 2147483647 h 138"/>
                  <a:gd name="T42" fmla="*/ 2147483647 w 116"/>
                  <a:gd name="T43" fmla="*/ 2147483647 h 138"/>
                  <a:gd name="T44" fmla="*/ 2147483647 w 116"/>
                  <a:gd name="T45" fmla="*/ 2147483647 h 138"/>
                  <a:gd name="T46" fmla="*/ 2147483647 w 116"/>
                  <a:gd name="T47" fmla="*/ 2147483647 h 138"/>
                  <a:gd name="T48" fmla="*/ 2147483647 w 116"/>
                  <a:gd name="T49" fmla="*/ 2147483647 h 138"/>
                  <a:gd name="T50" fmla="*/ 2147483647 w 116"/>
                  <a:gd name="T51" fmla="*/ 2147483647 h 138"/>
                  <a:gd name="T52" fmla="*/ 2147483647 w 116"/>
                  <a:gd name="T53" fmla="*/ 2147483647 h 138"/>
                  <a:gd name="T54" fmla="*/ 2147483647 w 116"/>
                  <a:gd name="T55" fmla="*/ 2147483647 h 138"/>
                  <a:gd name="T56" fmla="*/ 2147483647 w 116"/>
                  <a:gd name="T57" fmla="*/ 2147483647 h 138"/>
                  <a:gd name="T58" fmla="*/ 2147483647 w 116"/>
                  <a:gd name="T59" fmla="*/ 2147483647 h 138"/>
                  <a:gd name="T60" fmla="*/ 2147483647 w 116"/>
                  <a:gd name="T61" fmla="*/ 2147483647 h 138"/>
                  <a:gd name="T62" fmla="*/ 2147483647 w 116"/>
                  <a:gd name="T63" fmla="*/ 2147483647 h 138"/>
                  <a:gd name="T64" fmla="*/ 2147483647 w 116"/>
                  <a:gd name="T65" fmla="*/ 2147483647 h 138"/>
                  <a:gd name="T66" fmla="*/ 2147483647 w 116"/>
                  <a:gd name="T67" fmla="*/ 2147483647 h 138"/>
                  <a:gd name="T68" fmla="*/ 2147483647 w 116"/>
                  <a:gd name="T69" fmla="*/ 2147483647 h 138"/>
                  <a:gd name="T70" fmla="*/ 2147483647 w 116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" h="138">
                    <a:moveTo>
                      <a:pt x="65" y="0"/>
                    </a:moveTo>
                    <a:cubicBezTo>
                      <a:pt x="72" y="0"/>
                      <a:pt x="78" y="1"/>
                      <a:pt x="83" y="2"/>
                    </a:cubicBezTo>
                    <a:cubicBezTo>
                      <a:pt x="88" y="3"/>
                      <a:pt x="93" y="5"/>
                      <a:pt x="97" y="7"/>
                    </a:cubicBezTo>
                    <a:cubicBezTo>
                      <a:pt x="101" y="10"/>
                      <a:pt x="104" y="14"/>
                      <a:pt x="106" y="18"/>
                    </a:cubicBezTo>
                    <a:cubicBezTo>
                      <a:pt x="108" y="22"/>
                      <a:pt x="109" y="28"/>
                      <a:pt x="109" y="34"/>
                    </a:cubicBezTo>
                    <a:cubicBezTo>
                      <a:pt x="109" y="41"/>
                      <a:pt x="107" y="47"/>
                      <a:pt x="104" y="52"/>
                    </a:cubicBezTo>
                    <a:cubicBezTo>
                      <a:pt x="101" y="56"/>
                      <a:pt x="96" y="60"/>
                      <a:pt x="90" y="63"/>
                    </a:cubicBezTo>
                    <a:cubicBezTo>
                      <a:pt x="99" y="66"/>
                      <a:pt x="105" y="70"/>
                      <a:pt x="109" y="76"/>
                    </a:cubicBezTo>
                    <a:cubicBezTo>
                      <a:pt x="114" y="82"/>
                      <a:pt x="116" y="89"/>
                      <a:pt x="116" y="98"/>
                    </a:cubicBezTo>
                    <a:cubicBezTo>
                      <a:pt x="116" y="105"/>
                      <a:pt x="114" y="111"/>
                      <a:pt x="112" y="116"/>
                    </a:cubicBezTo>
                    <a:cubicBezTo>
                      <a:pt x="109" y="121"/>
                      <a:pt x="105" y="126"/>
                      <a:pt x="101" y="129"/>
                    </a:cubicBezTo>
                    <a:cubicBezTo>
                      <a:pt x="96" y="132"/>
                      <a:pt x="91" y="134"/>
                      <a:pt x="85" y="136"/>
                    </a:cubicBezTo>
                    <a:cubicBezTo>
                      <a:pt x="79" y="137"/>
                      <a:pt x="73" y="138"/>
                      <a:pt x="67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5" y="0"/>
                    </a:lnTo>
                    <a:close/>
                    <a:moveTo>
                      <a:pt x="61" y="56"/>
                    </a:moveTo>
                    <a:cubicBezTo>
                      <a:pt x="66" y="56"/>
                      <a:pt x="71" y="55"/>
                      <a:pt x="74" y="52"/>
                    </a:cubicBezTo>
                    <a:cubicBezTo>
                      <a:pt x="78" y="49"/>
                      <a:pt x="80" y="45"/>
                      <a:pt x="80" y="39"/>
                    </a:cubicBezTo>
                    <a:cubicBezTo>
                      <a:pt x="80" y="36"/>
                      <a:pt x="79" y="34"/>
                      <a:pt x="78" y="32"/>
                    </a:cubicBezTo>
                    <a:cubicBezTo>
                      <a:pt x="77" y="29"/>
                      <a:pt x="75" y="28"/>
                      <a:pt x="73" y="27"/>
                    </a:cubicBezTo>
                    <a:cubicBezTo>
                      <a:pt x="71" y="26"/>
                      <a:pt x="69" y="25"/>
                      <a:pt x="67" y="24"/>
                    </a:cubicBezTo>
                    <a:cubicBezTo>
                      <a:pt x="64" y="24"/>
                      <a:pt x="61" y="24"/>
                      <a:pt x="5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56"/>
                      <a:pt x="30" y="56"/>
                      <a:pt x="30" y="56"/>
                    </a:cubicBezTo>
                    <a:lnTo>
                      <a:pt x="61" y="56"/>
                    </a:lnTo>
                    <a:close/>
                    <a:moveTo>
                      <a:pt x="63" y="115"/>
                    </a:moveTo>
                    <a:cubicBezTo>
                      <a:pt x="66" y="115"/>
                      <a:pt x="69" y="114"/>
                      <a:pt x="71" y="114"/>
                    </a:cubicBezTo>
                    <a:cubicBezTo>
                      <a:pt x="74" y="113"/>
                      <a:pt x="76" y="112"/>
                      <a:pt x="78" y="111"/>
                    </a:cubicBezTo>
                    <a:cubicBezTo>
                      <a:pt x="81" y="109"/>
                      <a:pt x="82" y="108"/>
                      <a:pt x="83" y="105"/>
                    </a:cubicBezTo>
                    <a:cubicBezTo>
                      <a:pt x="85" y="103"/>
                      <a:pt x="85" y="100"/>
                      <a:pt x="85" y="96"/>
                    </a:cubicBezTo>
                    <a:cubicBezTo>
                      <a:pt x="85" y="89"/>
                      <a:pt x="83" y="84"/>
                      <a:pt x="79" y="81"/>
                    </a:cubicBezTo>
                    <a:cubicBezTo>
                      <a:pt x="75" y="78"/>
                      <a:pt x="70" y="77"/>
                      <a:pt x="63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115"/>
                      <a:pt x="30" y="115"/>
                      <a:pt x="30" y="115"/>
                    </a:cubicBezTo>
                    <a:lnTo>
                      <a:pt x="63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16"/>
              <p:cNvSpPr>
                <a:spLocks/>
              </p:cNvSpPr>
              <p:nvPr userDrawn="1"/>
            </p:nvSpPr>
            <p:spPr bwMode="auto">
              <a:xfrm>
                <a:off x="1352550" y="4432301"/>
                <a:ext cx="120650" cy="131763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2147483647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0 w 94"/>
                  <a:gd name="T17" fmla="*/ 2147483647 h 103"/>
                  <a:gd name="T18" fmla="*/ 0 w 94"/>
                  <a:gd name="T19" fmla="*/ 0 h 103"/>
                  <a:gd name="T20" fmla="*/ 2147483647 w 94"/>
                  <a:gd name="T21" fmla="*/ 0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0 h 103"/>
                  <a:gd name="T34" fmla="*/ 2147483647 w 94"/>
                  <a:gd name="T35" fmla="*/ 0 h 103"/>
                  <a:gd name="T36" fmla="*/ 2147483647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68" y="100"/>
                    </a:moveTo>
                    <a:cubicBezTo>
                      <a:pt x="68" y="86"/>
                      <a:pt x="68" y="86"/>
                      <a:pt x="68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4" y="92"/>
                      <a:pt x="59" y="96"/>
                      <a:pt x="53" y="99"/>
                    </a:cubicBezTo>
                    <a:cubicBezTo>
                      <a:pt x="48" y="101"/>
                      <a:pt x="42" y="103"/>
                      <a:pt x="36" y="103"/>
                    </a:cubicBezTo>
                    <a:cubicBezTo>
                      <a:pt x="29" y="103"/>
                      <a:pt x="23" y="102"/>
                      <a:pt x="18" y="100"/>
                    </a:cubicBezTo>
                    <a:cubicBezTo>
                      <a:pt x="14" y="98"/>
                      <a:pt x="10" y="95"/>
                      <a:pt x="7" y="92"/>
                    </a:cubicBezTo>
                    <a:cubicBezTo>
                      <a:pt x="4" y="88"/>
                      <a:pt x="3" y="84"/>
                      <a:pt x="1" y="79"/>
                    </a:cubicBezTo>
                    <a:cubicBezTo>
                      <a:pt x="0" y="74"/>
                      <a:pt x="0" y="68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65"/>
                      <a:pt x="29" y="71"/>
                      <a:pt x="31" y="75"/>
                    </a:cubicBezTo>
                    <a:cubicBezTo>
                      <a:pt x="34" y="79"/>
                      <a:pt x="38" y="81"/>
                      <a:pt x="45" y="81"/>
                    </a:cubicBezTo>
                    <a:cubicBezTo>
                      <a:pt x="52" y="81"/>
                      <a:pt x="58" y="79"/>
                      <a:pt x="61" y="75"/>
                    </a:cubicBezTo>
                    <a:cubicBezTo>
                      <a:pt x="65" y="70"/>
                      <a:pt x="66" y="63"/>
                      <a:pt x="66" y="5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68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17"/>
              <p:cNvSpPr>
                <a:spLocks/>
              </p:cNvSpPr>
              <p:nvPr userDrawn="1"/>
            </p:nvSpPr>
            <p:spPr bwMode="auto">
              <a:xfrm>
                <a:off x="1489075" y="4427538"/>
                <a:ext cx="120650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40" y="87"/>
                    </a:cubicBezTo>
                    <a:cubicBezTo>
                      <a:pt x="42" y="87"/>
                      <a:pt x="45" y="88"/>
                      <a:pt x="47" y="88"/>
                    </a:cubicBezTo>
                    <a:cubicBezTo>
                      <a:pt x="49" y="88"/>
                      <a:pt x="51" y="87"/>
                      <a:pt x="54" y="87"/>
                    </a:cubicBezTo>
                    <a:cubicBezTo>
                      <a:pt x="56" y="86"/>
                      <a:pt x="58" y="86"/>
                      <a:pt x="59" y="85"/>
                    </a:cubicBezTo>
                    <a:cubicBezTo>
                      <a:pt x="61" y="84"/>
                      <a:pt x="63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3" y="68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3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3" y="37"/>
                      <a:pt x="3" y="33"/>
                    </a:cubicBezTo>
                    <a:cubicBezTo>
                      <a:pt x="3" y="26"/>
                      <a:pt x="4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2" y="0"/>
                      <a:pt x="57" y="1"/>
                      <a:pt x="62" y="2"/>
                    </a:cubicBezTo>
                    <a:cubicBezTo>
                      <a:pt x="67" y="3"/>
                      <a:pt x="72" y="5"/>
                      <a:pt x="76" y="7"/>
                    </a:cubicBezTo>
                    <a:cubicBezTo>
                      <a:pt x="80" y="10"/>
                      <a:pt x="83" y="13"/>
                      <a:pt x="86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3" y="22"/>
                      <a:pt x="32" y="23"/>
                    </a:cubicBezTo>
                    <a:cubicBezTo>
                      <a:pt x="31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3" y="34"/>
                    </a:cubicBezTo>
                    <a:cubicBezTo>
                      <a:pt x="35" y="36"/>
                      <a:pt x="37" y="37"/>
                      <a:pt x="40" y="38"/>
                    </a:cubicBezTo>
                    <a:cubicBezTo>
                      <a:pt x="43" y="39"/>
                      <a:pt x="46" y="40"/>
                      <a:pt x="50" y="40"/>
                    </a:cubicBezTo>
                    <a:cubicBezTo>
                      <a:pt x="54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2" y="83"/>
                      <a:pt x="89" y="88"/>
                    </a:cubicBezTo>
                    <a:cubicBezTo>
                      <a:pt x="86" y="92"/>
                      <a:pt x="83" y="96"/>
                      <a:pt x="79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9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8" y="92"/>
                      <a:pt x="5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18"/>
              <p:cNvSpPr>
                <a:spLocks noEditPoints="1"/>
              </p:cNvSpPr>
              <p:nvPr userDrawn="1"/>
            </p:nvSpPr>
            <p:spPr bwMode="auto">
              <a:xfrm>
                <a:off x="1627188" y="4383088"/>
                <a:ext cx="36513" cy="177800"/>
              </a:xfrm>
              <a:custGeom>
                <a:avLst/>
                <a:gdLst>
                  <a:gd name="T0" fmla="*/ 0 w 23"/>
                  <a:gd name="T1" fmla="*/ 2147483647 h 112"/>
                  <a:gd name="T2" fmla="*/ 0 w 23"/>
                  <a:gd name="T3" fmla="*/ 0 h 112"/>
                  <a:gd name="T4" fmla="*/ 2147483647 w 23"/>
                  <a:gd name="T5" fmla="*/ 0 h 112"/>
                  <a:gd name="T6" fmla="*/ 2147483647 w 23"/>
                  <a:gd name="T7" fmla="*/ 2147483647 h 112"/>
                  <a:gd name="T8" fmla="*/ 0 w 23"/>
                  <a:gd name="T9" fmla="*/ 2147483647 h 112"/>
                  <a:gd name="T10" fmla="*/ 2147483647 w 23"/>
                  <a:gd name="T11" fmla="*/ 2147483647 h 112"/>
                  <a:gd name="T12" fmla="*/ 2147483647 w 23"/>
                  <a:gd name="T13" fmla="*/ 2147483647 h 112"/>
                  <a:gd name="T14" fmla="*/ 0 w 23"/>
                  <a:gd name="T15" fmla="*/ 2147483647 h 112"/>
                  <a:gd name="T16" fmla="*/ 0 w 23"/>
                  <a:gd name="T17" fmla="*/ 2147483647 h 112"/>
                  <a:gd name="T18" fmla="*/ 2147483647 w 23"/>
                  <a:gd name="T19" fmla="*/ 2147483647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12">
                    <a:moveTo>
                      <a:pt x="0" y="1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close/>
                    <a:moveTo>
                      <a:pt x="23" y="31"/>
                    </a:moveTo>
                    <a:lnTo>
                      <a:pt x="23" y="112"/>
                    </a:lnTo>
                    <a:lnTo>
                      <a:pt x="0" y="112"/>
                    </a:lnTo>
                    <a:lnTo>
                      <a:pt x="0" y="3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19"/>
              <p:cNvSpPr>
                <a:spLocks/>
              </p:cNvSpPr>
              <p:nvPr userDrawn="1"/>
            </p:nvSpPr>
            <p:spPr bwMode="auto">
              <a:xfrm>
                <a:off x="1685925" y="4427538"/>
                <a:ext cx="122238" cy="133350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0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2147483647 w 94"/>
                  <a:gd name="T17" fmla="*/ 2147483647 h 103"/>
                  <a:gd name="T18" fmla="*/ 2147483647 w 94"/>
                  <a:gd name="T19" fmla="*/ 2147483647 h 103"/>
                  <a:gd name="T20" fmla="*/ 2147483647 w 94"/>
                  <a:gd name="T21" fmla="*/ 2147483647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2147483647 h 103"/>
                  <a:gd name="T34" fmla="*/ 0 w 94"/>
                  <a:gd name="T35" fmla="*/ 2147483647 h 103"/>
                  <a:gd name="T36" fmla="*/ 0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26" y="3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11"/>
                      <a:pt x="35" y="7"/>
                      <a:pt x="40" y="4"/>
                    </a:cubicBezTo>
                    <a:cubicBezTo>
                      <a:pt x="46" y="2"/>
                      <a:pt x="52" y="0"/>
                      <a:pt x="57" y="0"/>
                    </a:cubicBezTo>
                    <a:cubicBezTo>
                      <a:pt x="65" y="0"/>
                      <a:pt x="71" y="1"/>
                      <a:pt x="76" y="3"/>
                    </a:cubicBezTo>
                    <a:cubicBezTo>
                      <a:pt x="80" y="5"/>
                      <a:pt x="84" y="8"/>
                      <a:pt x="87" y="12"/>
                    </a:cubicBezTo>
                    <a:cubicBezTo>
                      <a:pt x="89" y="15"/>
                      <a:pt x="91" y="20"/>
                      <a:pt x="92" y="25"/>
                    </a:cubicBezTo>
                    <a:cubicBezTo>
                      <a:pt x="94" y="30"/>
                      <a:pt x="94" y="35"/>
                      <a:pt x="94" y="42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38"/>
                      <a:pt x="65" y="32"/>
                      <a:pt x="63" y="28"/>
                    </a:cubicBezTo>
                    <a:cubicBezTo>
                      <a:pt x="60" y="24"/>
                      <a:pt x="56" y="22"/>
                      <a:pt x="49" y="22"/>
                    </a:cubicBezTo>
                    <a:cubicBezTo>
                      <a:pt x="41" y="22"/>
                      <a:pt x="36" y="24"/>
                      <a:pt x="33" y="29"/>
                    </a:cubicBezTo>
                    <a:cubicBezTo>
                      <a:pt x="29" y="33"/>
                      <a:pt x="28" y="41"/>
                      <a:pt x="28" y="5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20"/>
              <p:cNvSpPr>
                <a:spLocks noEditPoints="1"/>
              </p:cNvSpPr>
              <p:nvPr userDrawn="1"/>
            </p:nvSpPr>
            <p:spPr bwMode="auto">
              <a:xfrm>
                <a:off x="1824038" y="4427538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3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4" y="32"/>
                    </a:cubicBezTo>
                    <a:cubicBezTo>
                      <a:pt x="6" y="26"/>
                      <a:pt x="10" y="20"/>
                      <a:pt x="14" y="16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9"/>
                      <a:pt x="85" y="13"/>
                      <a:pt x="89" y="19"/>
                    </a:cubicBezTo>
                    <a:cubicBezTo>
                      <a:pt x="93" y="24"/>
                      <a:pt x="96" y="30"/>
                      <a:pt x="98" y="38"/>
                    </a:cubicBezTo>
                    <a:cubicBezTo>
                      <a:pt x="100" y="45"/>
                      <a:pt x="100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6" y="27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4" y="27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9" y="30"/>
                      <a:pt x="66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21"/>
              <p:cNvSpPr>
                <a:spLocks/>
              </p:cNvSpPr>
              <p:nvPr userDrawn="1"/>
            </p:nvSpPr>
            <p:spPr bwMode="auto">
              <a:xfrm>
                <a:off x="1963738" y="4427538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39" y="87"/>
                    </a:cubicBezTo>
                    <a:cubicBezTo>
                      <a:pt x="42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1" y="84"/>
                      <a:pt x="62" y="82"/>
                      <a:pt x="63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0" y="0"/>
                      <a:pt x="46" y="0"/>
                    </a:cubicBezTo>
                    <a:cubicBezTo>
                      <a:pt x="51" y="0"/>
                      <a:pt x="56" y="1"/>
                      <a:pt x="62" y="2"/>
                    </a:cubicBezTo>
                    <a:cubicBezTo>
                      <a:pt x="67" y="3"/>
                      <a:pt x="71" y="5"/>
                      <a:pt x="75" y="7"/>
                    </a:cubicBezTo>
                    <a:cubicBezTo>
                      <a:pt x="79" y="10"/>
                      <a:pt x="83" y="13"/>
                      <a:pt x="85" y="17"/>
                    </a:cubicBezTo>
                    <a:cubicBezTo>
                      <a:pt x="88" y="21"/>
                      <a:pt x="89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3" y="27"/>
                      <a:pt x="61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4" y="36"/>
                      <a:pt x="37" y="37"/>
                      <a:pt x="40" y="38"/>
                    </a:cubicBezTo>
                    <a:cubicBezTo>
                      <a:pt x="42" y="39"/>
                      <a:pt x="46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6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1" y="83"/>
                      <a:pt x="89" y="88"/>
                    </a:cubicBezTo>
                    <a:cubicBezTo>
                      <a:pt x="86" y="92"/>
                      <a:pt x="83" y="96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1" y="95"/>
                      <a:pt x="7" y="92"/>
                      <a:pt x="4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22"/>
              <p:cNvSpPr>
                <a:spLocks/>
              </p:cNvSpPr>
              <p:nvPr userDrawn="1"/>
            </p:nvSpPr>
            <p:spPr bwMode="auto">
              <a:xfrm>
                <a:off x="2093913" y="4427538"/>
                <a:ext cx="119063" cy="136525"/>
              </a:xfrm>
              <a:custGeom>
                <a:avLst/>
                <a:gdLst>
                  <a:gd name="T0" fmla="*/ 2147483647 w 92"/>
                  <a:gd name="T1" fmla="*/ 2147483647 h 106"/>
                  <a:gd name="T2" fmla="*/ 2147483647 w 92"/>
                  <a:gd name="T3" fmla="*/ 2147483647 h 106"/>
                  <a:gd name="T4" fmla="*/ 2147483647 w 92"/>
                  <a:gd name="T5" fmla="*/ 2147483647 h 106"/>
                  <a:gd name="T6" fmla="*/ 2147483647 w 92"/>
                  <a:gd name="T7" fmla="*/ 2147483647 h 106"/>
                  <a:gd name="T8" fmla="*/ 2147483647 w 92"/>
                  <a:gd name="T9" fmla="*/ 2147483647 h 106"/>
                  <a:gd name="T10" fmla="*/ 2147483647 w 92"/>
                  <a:gd name="T11" fmla="*/ 2147483647 h 106"/>
                  <a:gd name="T12" fmla="*/ 2147483647 w 92"/>
                  <a:gd name="T13" fmla="*/ 2147483647 h 106"/>
                  <a:gd name="T14" fmla="*/ 2147483647 w 92"/>
                  <a:gd name="T15" fmla="*/ 2147483647 h 106"/>
                  <a:gd name="T16" fmla="*/ 2147483647 w 92"/>
                  <a:gd name="T17" fmla="*/ 2147483647 h 106"/>
                  <a:gd name="T18" fmla="*/ 2147483647 w 92"/>
                  <a:gd name="T19" fmla="*/ 2147483647 h 106"/>
                  <a:gd name="T20" fmla="*/ 2147483647 w 92"/>
                  <a:gd name="T21" fmla="*/ 2147483647 h 106"/>
                  <a:gd name="T22" fmla="*/ 2147483647 w 92"/>
                  <a:gd name="T23" fmla="*/ 2147483647 h 106"/>
                  <a:gd name="T24" fmla="*/ 2147483647 w 92"/>
                  <a:gd name="T25" fmla="*/ 2147483647 h 106"/>
                  <a:gd name="T26" fmla="*/ 2147483647 w 92"/>
                  <a:gd name="T27" fmla="*/ 2147483647 h 106"/>
                  <a:gd name="T28" fmla="*/ 2147483647 w 92"/>
                  <a:gd name="T29" fmla="*/ 2147483647 h 106"/>
                  <a:gd name="T30" fmla="*/ 2147483647 w 92"/>
                  <a:gd name="T31" fmla="*/ 2147483647 h 106"/>
                  <a:gd name="T32" fmla="*/ 2147483647 w 92"/>
                  <a:gd name="T33" fmla="*/ 2147483647 h 106"/>
                  <a:gd name="T34" fmla="*/ 2147483647 w 92"/>
                  <a:gd name="T35" fmla="*/ 0 h 106"/>
                  <a:gd name="T36" fmla="*/ 2147483647 w 92"/>
                  <a:gd name="T37" fmla="*/ 2147483647 h 106"/>
                  <a:gd name="T38" fmla="*/ 2147483647 w 92"/>
                  <a:gd name="T39" fmla="*/ 2147483647 h 106"/>
                  <a:gd name="T40" fmla="*/ 2147483647 w 92"/>
                  <a:gd name="T41" fmla="*/ 2147483647 h 106"/>
                  <a:gd name="T42" fmla="*/ 2147483647 w 92"/>
                  <a:gd name="T43" fmla="*/ 2147483647 h 106"/>
                  <a:gd name="T44" fmla="*/ 2147483647 w 92"/>
                  <a:gd name="T45" fmla="*/ 2147483647 h 106"/>
                  <a:gd name="T46" fmla="*/ 2147483647 w 92"/>
                  <a:gd name="T47" fmla="*/ 2147483647 h 106"/>
                  <a:gd name="T48" fmla="*/ 2147483647 w 92"/>
                  <a:gd name="T49" fmla="*/ 2147483647 h 106"/>
                  <a:gd name="T50" fmla="*/ 2147483647 w 92"/>
                  <a:gd name="T51" fmla="*/ 2147483647 h 106"/>
                  <a:gd name="T52" fmla="*/ 2147483647 w 92"/>
                  <a:gd name="T53" fmla="*/ 2147483647 h 106"/>
                  <a:gd name="T54" fmla="*/ 2147483647 w 92"/>
                  <a:gd name="T55" fmla="*/ 2147483647 h 106"/>
                  <a:gd name="T56" fmla="*/ 2147483647 w 92"/>
                  <a:gd name="T57" fmla="*/ 2147483647 h 106"/>
                  <a:gd name="T58" fmla="*/ 2147483647 w 92"/>
                  <a:gd name="T59" fmla="*/ 2147483647 h 106"/>
                  <a:gd name="T60" fmla="*/ 2147483647 w 92"/>
                  <a:gd name="T61" fmla="*/ 2147483647 h 106"/>
                  <a:gd name="T62" fmla="*/ 2147483647 w 92"/>
                  <a:gd name="T63" fmla="*/ 2147483647 h 106"/>
                  <a:gd name="T64" fmla="*/ 2147483647 w 92"/>
                  <a:gd name="T65" fmla="*/ 2147483647 h 106"/>
                  <a:gd name="T66" fmla="*/ 2147483647 w 92"/>
                  <a:gd name="T67" fmla="*/ 2147483647 h 106"/>
                  <a:gd name="T68" fmla="*/ 2147483647 w 92"/>
                  <a:gd name="T69" fmla="*/ 2147483647 h 106"/>
                  <a:gd name="T70" fmla="*/ 2147483647 w 92"/>
                  <a:gd name="T71" fmla="*/ 2147483647 h 106"/>
                  <a:gd name="T72" fmla="*/ 2147483647 w 92"/>
                  <a:gd name="T73" fmla="*/ 2147483647 h 106"/>
                  <a:gd name="T74" fmla="*/ 2147483647 w 92"/>
                  <a:gd name="T75" fmla="*/ 2147483647 h 106"/>
                  <a:gd name="T76" fmla="*/ 2147483647 w 92"/>
                  <a:gd name="T77" fmla="*/ 2147483647 h 106"/>
                  <a:gd name="T78" fmla="*/ 2147483647 w 92"/>
                  <a:gd name="T79" fmla="*/ 2147483647 h 106"/>
                  <a:gd name="T80" fmla="*/ 2147483647 w 92"/>
                  <a:gd name="T81" fmla="*/ 2147483647 h 106"/>
                  <a:gd name="T82" fmla="*/ 2147483647 w 92"/>
                  <a:gd name="T83" fmla="*/ 2147483647 h 106"/>
                  <a:gd name="T84" fmla="*/ 2147483647 w 92"/>
                  <a:gd name="T85" fmla="*/ 2147483647 h 106"/>
                  <a:gd name="T86" fmla="*/ 2147483647 w 92"/>
                  <a:gd name="T87" fmla="*/ 2147483647 h 106"/>
                  <a:gd name="T88" fmla="*/ 0 w 92"/>
                  <a:gd name="T89" fmla="*/ 2147483647 h 106"/>
                  <a:gd name="T90" fmla="*/ 2147483647 w 92"/>
                  <a:gd name="T91" fmla="*/ 2147483647 h 106"/>
                  <a:gd name="T92" fmla="*/ 2147483647 w 92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2" h="106">
                    <a:moveTo>
                      <a:pt x="27" y="78"/>
                    </a:moveTo>
                    <a:cubicBezTo>
                      <a:pt x="29" y="80"/>
                      <a:pt x="30" y="82"/>
                      <a:pt x="32" y="84"/>
                    </a:cubicBezTo>
                    <a:cubicBezTo>
                      <a:pt x="34" y="85"/>
                      <a:pt x="36" y="86"/>
                      <a:pt x="39" y="87"/>
                    </a:cubicBezTo>
                    <a:cubicBezTo>
                      <a:pt x="41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0" y="84"/>
                      <a:pt x="62" y="82"/>
                      <a:pt x="63" y="81"/>
                    </a:cubicBezTo>
                    <a:cubicBezTo>
                      <a:pt x="64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3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6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8" y="13"/>
                      <a:pt x="11" y="9"/>
                      <a:pt x="16" y="7"/>
                    </a:cubicBezTo>
                    <a:cubicBezTo>
                      <a:pt x="20" y="4"/>
                      <a:pt x="24" y="3"/>
                      <a:pt x="30" y="2"/>
                    </a:cubicBezTo>
                    <a:cubicBezTo>
                      <a:pt x="35" y="1"/>
                      <a:pt x="40" y="0"/>
                      <a:pt x="45" y="0"/>
                    </a:cubicBezTo>
                    <a:cubicBezTo>
                      <a:pt x="51" y="0"/>
                      <a:pt x="56" y="1"/>
                      <a:pt x="61" y="2"/>
                    </a:cubicBezTo>
                    <a:cubicBezTo>
                      <a:pt x="66" y="3"/>
                      <a:pt x="71" y="5"/>
                      <a:pt x="75" y="7"/>
                    </a:cubicBezTo>
                    <a:cubicBezTo>
                      <a:pt x="79" y="10"/>
                      <a:pt x="82" y="13"/>
                      <a:pt x="85" y="17"/>
                    </a:cubicBezTo>
                    <a:cubicBezTo>
                      <a:pt x="87" y="21"/>
                      <a:pt x="89" y="26"/>
                      <a:pt x="90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27"/>
                      <a:pt x="61" y="23"/>
                      <a:pt x="57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1" y="19"/>
                      <a:pt x="40" y="19"/>
                    </a:cubicBezTo>
                    <a:cubicBezTo>
                      <a:pt x="38" y="19"/>
                      <a:pt x="36" y="20"/>
                      <a:pt x="35" y="20"/>
                    </a:cubicBezTo>
                    <a:cubicBezTo>
                      <a:pt x="33" y="21"/>
                      <a:pt x="32" y="22"/>
                      <a:pt x="31" y="23"/>
                    </a:cubicBezTo>
                    <a:cubicBezTo>
                      <a:pt x="30" y="24"/>
                      <a:pt x="29" y="26"/>
                      <a:pt x="29" y="28"/>
                    </a:cubicBezTo>
                    <a:cubicBezTo>
                      <a:pt x="29" y="31"/>
                      <a:pt x="30" y="33"/>
                      <a:pt x="32" y="34"/>
                    </a:cubicBezTo>
                    <a:cubicBezTo>
                      <a:pt x="34" y="36"/>
                      <a:pt x="36" y="37"/>
                      <a:pt x="39" y="38"/>
                    </a:cubicBezTo>
                    <a:cubicBezTo>
                      <a:pt x="42" y="39"/>
                      <a:pt x="45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8" y="45"/>
                      <a:pt x="72" y="46"/>
                    </a:cubicBezTo>
                    <a:cubicBezTo>
                      <a:pt x="76" y="48"/>
                      <a:pt x="79" y="49"/>
                      <a:pt x="82" y="51"/>
                    </a:cubicBezTo>
                    <a:cubicBezTo>
                      <a:pt x="85" y="54"/>
                      <a:pt x="88" y="56"/>
                      <a:pt x="90" y="59"/>
                    </a:cubicBezTo>
                    <a:cubicBezTo>
                      <a:pt x="91" y="63"/>
                      <a:pt x="92" y="66"/>
                      <a:pt x="92" y="71"/>
                    </a:cubicBezTo>
                    <a:cubicBezTo>
                      <a:pt x="92" y="78"/>
                      <a:pt x="91" y="83"/>
                      <a:pt x="88" y="88"/>
                    </a:cubicBezTo>
                    <a:cubicBezTo>
                      <a:pt x="86" y="92"/>
                      <a:pt x="82" y="96"/>
                      <a:pt x="78" y="98"/>
                    </a:cubicBezTo>
                    <a:cubicBezTo>
                      <a:pt x="74" y="101"/>
                      <a:pt x="69" y="103"/>
                      <a:pt x="63" y="104"/>
                    </a:cubicBezTo>
                    <a:cubicBezTo>
                      <a:pt x="58" y="105"/>
                      <a:pt x="52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0" y="95"/>
                      <a:pt x="7" y="92"/>
                      <a:pt x="4" y="87"/>
                    </a:cubicBezTo>
                    <a:cubicBezTo>
                      <a:pt x="1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6" y="76"/>
                      <a:pt x="27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23"/>
              <p:cNvSpPr>
                <a:spLocks/>
              </p:cNvSpPr>
              <p:nvPr userDrawn="1"/>
            </p:nvSpPr>
            <p:spPr bwMode="auto">
              <a:xfrm>
                <a:off x="1173163" y="4627563"/>
                <a:ext cx="150813" cy="187325"/>
              </a:xfrm>
              <a:custGeom>
                <a:avLst/>
                <a:gdLst>
                  <a:gd name="T0" fmla="*/ 2147483647 w 117"/>
                  <a:gd name="T1" fmla="*/ 2147483647 h 145"/>
                  <a:gd name="T2" fmla="*/ 2147483647 w 117"/>
                  <a:gd name="T3" fmla="*/ 2147483647 h 145"/>
                  <a:gd name="T4" fmla="*/ 2147483647 w 117"/>
                  <a:gd name="T5" fmla="*/ 2147483647 h 145"/>
                  <a:gd name="T6" fmla="*/ 2147483647 w 117"/>
                  <a:gd name="T7" fmla="*/ 2147483647 h 145"/>
                  <a:gd name="T8" fmla="*/ 2147483647 w 117"/>
                  <a:gd name="T9" fmla="*/ 2147483647 h 145"/>
                  <a:gd name="T10" fmla="*/ 2147483647 w 117"/>
                  <a:gd name="T11" fmla="*/ 2147483647 h 145"/>
                  <a:gd name="T12" fmla="*/ 2147483647 w 117"/>
                  <a:gd name="T13" fmla="*/ 2147483647 h 145"/>
                  <a:gd name="T14" fmla="*/ 2147483647 w 117"/>
                  <a:gd name="T15" fmla="*/ 2147483647 h 145"/>
                  <a:gd name="T16" fmla="*/ 2147483647 w 117"/>
                  <a:gd name="T17" fmla="*/ 2147483647 h 145"/>
                  <a:gd name="T18" fmla="*/ 2147483647 w 117"/>
                  <a:gd name="T19" fmla="*/ 2147483647 h 145"/>
                  <a:gd name="T20" fmla="*/ 2147483647 w 117"/>
                  <a:gd name="T21" fmla="*/ 2147483647 h 145"/>
                  <a:gd name="T22" fmla="*/ 2147483647 w 117"/>
                  <a:gd name="T23" fmla="*/ 2147483647 h 145"/>
                  <a:gd name="T24" fmla="*/ 2147483647 w 117"/>
                  <a:gd name="T25" fmla="*/ 2147483647 h 145"/>
                  <a:gd name="T26" fmla="*/ 2147483647 w 117"/>
                  <a:gd name="T27" fmla="*/ 2147483647 h 145"/>
                  <a:gd name="T28" fmla="*/ 2147483647 w 117"/>
                  <a:gd name="T29" fmla="*/ 2147483647 h 145"/>
                  <a:gd name="T30" fmla="*/ 2147483647 w 117"/>
                  <a:gd name="T31" fmla="*/ 2147483647 h 145"/>
                  <a:gd name="T32" fmla="*/ 2147483647 w 117"/>
                  <a:gd name="T33" fmla="*/ 2147483647 h 145"/>
                  <a:gd name="T34" fmla="*/ 2147483647 w 117"/>
                  <a:gd name="T35" fmla="*/ 2147483647 h 145"/>
                  <a:gd name="T36" fmla="*/ 2147483647 w 117"/>
                  <a:gd name="T37" fmla="*/ 2147483647 h 145"/>
                  <a:gd name="T38" fmla="*/ 2147483647 w 117"/>
                  <a:gd name="T39" fmla="*/ 0 h 145"/>
                  <a:gd name="T40" fmla="*/ 2147483647 w 117"/>
                  <a:gd name="T41" fmla="*/ 2147483647 h 145"/>
                  <a:gd name="T42" fmla="*/ 2147483647 w 117"/>
                  <a:gd name="T43" fmla="*/ 2147483647 h 145"/>
                  <a:gd name="T44" fmla="*/ 2147483647 w 117"/>
                  <a:gd name="T45" fmla="*/ 2147483647 h 145"/>
                  <a:gd name="T46" fmla="*/ 2147483647 w 117"/>
                  <a:gd name="T47" fmla="*/ 2147483647 h 145"/>
                  <a:gd name="T48" fmla="*/ 2147483647 w 117"/>
                  <a:gd name="T49" fmla="*/ 2147483647 h 145"/>
                  <a:gd name="T50" fmla="*/ 2147483647 w 117"/>
                  <a:gd name="T51" fmla="*/ 2147483647 h 145"/>
                  <a:gd name="T52" fmla="*/ 2147483647 w 117"/>
                  <a:gd name="T53" fmla="*/ 2147483647 h 145"/>
                  <a:gd name="T54" fmla="*/ 2147483647 w 117"/>
                  <a:gd name="T55" fmla="*/ 2147483647 h 145"/>
                  <a:gd name="T56" fmla="*/ 2147483647 w 117"/>
                  <a:gd name="T57" fmla="*/ 2147483647 h 145"/>
                  <a:gd name="T58" fmla="*/ 2147483647 w 117"/>
                  <a:gd name="T59" fmla="*/ 2147483647 h 145"/>
                  <a:gd name="T60" fmla="*/ 2147483647 w 117"/>
                  <a:gd name="T61" fmla="*/ 2147483647 h 145"/>
                  <a:gd name="T62" fmla="*/ 2147483647 w 117"/>
                  <a:gd name="T63" fmla="*/ 2147483647 h 145"/>
                  <a:gd name="T64" fmla="*/ 2147483647 w 117"/>
                  <a:gd name="T65" fmla="*/ 2147483647 h 145"/>
                  <a:gd name="T66" fmla="*/ 2147483647 w 117"/>
                  <a:gd name="T67" fmla="*/ 2147483647 h 145"/>
                  <a:gd name="T68" fmla="*/ 2147483647 w 117"/>
                  <a:gd name="T69" fmla="*/ 2147483647 h 145"/>
                  <a:gd name="T70" fmla="*/ 2147483647 w 117"/>
                  <a:gd name="T71" fmla="*/ 2147483647 h 145"/>
                  <a:gd name="T72" fmla="*/ 2147483647 w 117"/>
                  <a:gd name="T73" fmla="*/ 2147483647 h 145"/>
                  <a:gd name="T74" fmla="*/ 2147483647 w 117"/>
                  <a:gd name="T75" fmla="*/ 2147483647 h 145"/>
                  <a:gd name="T76" fmla="*/ 2147483647 w 117"/>
                  <a:gd name="T77" fmla="*/ 2147483647 h 145"/>
                  <a:gd name="T78" fmla="*/ 2147483647 w 117"/>
                  <a:gd name="T79" fmla="*/ 2147483647 h 145"/>
                  <a:gd name="T80" fmla="*/ 2147483647 w 117"/>
                  <a:gd name="T81" fmla="*/ 2147483647 h 145"/>
                  <a:gd name="T82" fmla="*/ 2147483647 w 117"/>
                  <a:gd name="T83" fmla="*/ 2147483647 h 145"/>
                  <a:gd name="T84" fmla="*/ 2147483647 w 117"/>
                  <a:gd name="T85" fmla="*/ 2147483647 h 145"/>
                  <a:gd name="T86" fmla="*/ 2147483647 w 117"/>
                  <a:gd name="T87" fmla="*/ 2147483647 h 145"/>
                  <a:gd name="T88" fmla="*/ 2147483647 w 117"/>
                  <a:gd name="T89" fmla="*/ 2147483647 h 145"/>
                  <a:gd name="T90" fmla="*/ 2147483647 w 117"/>
                  <a:gd name="T91" fmla="*/ 2147483647 h 145"/>
                  <a:gd name="T92" fmla="*/ 2147483647 w 117"/>
                  <a:gd name="T93" fmla="*/ 2147483647 h 145"/>
                  <a:gd name="T94" fmla="*/ 2147483647 w 117"/>
                  <a:gd name="T95" fmla="*/ 2147483647 h 145"/>
                  <a:gd name="T96" fmla="*/ 0 w 117"/>
                  <a:gd name="T97" fmla="*/ 2147483647 h 145"/>
                  <a:gd name="T98" fmla="*/ 2147483647 w 117"/>
                  <a:gd name="T99" fmla="*/ 2147483647 h 145"/>
                  <a:gd name="T100" fmla="*/ 2147483647 w 117"/>
                  <a:gd name="T101" fmla="*/ 2147483647 h 1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7" h="145">
                    <a:moveTo>
                      <a:pt x="32" y="108"/>
                    </a:moveTo>
                    <a:cubicBezTo>
                      <a:pt x="34" y="111"/>
                      <a:pt x="36" y="114"/>
                      <a:pt x="39" y="116"/>
                    </a:cubicBezTo>
                    <a:cubicBezTo>
                      <a:pt x="42" y="118"/>
                      <a:pt x="45" y="119"/>
                      <a:pt x="49" y="120"/>
                    </a:cubicBezTo>
                    <a:cubicBezTo>
                      <a:pt x="52" y="121"/>
                      <a:pt x="56" y="122"/>
                      <a:pt x="60" y="122"/>
                    </a:cubicBezTo>
                    <a:cubicBezTo>
                      <a:pt x="63" y="122"/>
                      <a:pt x="66" y="121"/>
                      <a:pt x="69" y="121"/>
                    </a:cubicBezTo>
                    <a:cubicBezTo>
                      <a:pt x="72" y="121"/>
                      <a:pt x="75" y="120"/>
                      <a:pt x="78" y="118"/>
                    </a:cubicBezTo>
                    <a:cubicBezTo>
                      <a:pt x="80" y="117"/>
                      <a:pt x="83" y="115"/>
                      <a:pt x="84" y="113"/>
                    </a:cubicBezTo>
                    <a:cubicBezTo>
                      <a:pt x="86" y="111"/>
                      <a:pt x="87" y="108"/>
                      <a:pt x="87" y="104"/>
                    </a:cubicBezTo>
                    <a:cubicBezTo>
                      <a:pt x="87" y="101"/>
                      <a:pt x="86" y="98"/>
                      <a:pt x="84" y="95"/>
                    </a:cubicBezTo>
                    <a:cubicBezTo>
                      <a:pt x="81" y="93"/>
                      <a:pt x="78" y="91"/>
                      <a:pt x="74" y="90"/>
                    </a:cubicBezTo>
                    <a:cubicBezTo>
                      <a:pt x="70" y="88"/>
                      <a:pt x="66" y="87"/>
                      <a:pt x="61" y="85"/>
                    </a:cubicBezTo>
                    <a:cubicBezTo>
                      <a:pt x="56" y="84"/>
                      <a:pt x="51" y="83"/>
                      <a:pt x="46" y="82"/>
                    </a:cubicBezTo>
                    <a:cubicBezTo>
                      <a:pt x="41" y="80"/>
                      <a:pt x="36" y="79"/>
                      <a:pt x="31" y="77"/>
                    </a:cubicBezTo>
                    <a:cubicBezTo>
                      <a:pt x="26" y="75"/>
                      <a:pt x="22" y="73"/>
                      <a:pt x="18" y="70"/>
                    </a:cubicBezTo>
                    <a:cubicBezTo>
                      <a:pt x="14" y="67"/>
                      <a:pt x="11" y="63"/>
                      <a:pt x="8" y="58"/>
                    </a:cubicBezTo>
                    <a:cubicBezTo>
                      <a:pt x="6" y="54"/>
                      <a:pt x="5" y="49"/>
                      <a:pt x="5" y="42"/>
                    </a:cubicBezTo>
                    <a:cubicBezTo>
                      <a:pt x="5" y="35"/>
                      <a:pt x="6" y="29"/>
                      <a:pt x="9" y="24"/>
                    </a:cubicBezTo>
                    <a:cubicBezTo>
                      <a:pt x="12" y="19"/>
                      <a:pt x="16" y="14"/>
                      <a:pt x="21" y="11"/>
                    </a:cubicBezTo>
                    <a:cubicBezTo>
                      <a:pt x="26" y="7"/>
                      <a:pt x="32" y="5"/>
                      <a:pt x="38" y="3"/>
                    </a:cubicBezTo>
                    <a:cubicBezTo>
                      <a:pt x="44" y="1"/>
                      <a:pt x="50" y="0"/>
                      <a:pt x="56" y="0"/>
                    </a:cubicBezTo>
                    <a:cubicBezTo>
                      <a:pt x="64" y="0"/>
                      <a:pt x="71" y="1"/>
                      <a:pt x="77" y="3"/>
                    </a:cubicBezTo>
                    <a:cubicBezTo>
                      <a:pt x="84" y="4"/>
                      <a:pt x="90" y="7"/>
                      <a:pt x="95" y="11"/>
                    </a:cubicBezTo>
                    <a:cubicBezTo>
                      <a:pt x="100" y="14"/>
                      <a:pt x="104" y="19"/>
                      <a:pt x="107" y="25"/>
                    </a:cubicBezTo>
                    <a:cubicBezTo>
                      <a:pt x="110" y="30"/>
                      <a:pt x="112" y="37"/>
                      <a:pt x="11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1"/>
                      <a:pt x="81" y="37"/>
                      <a:pt x="80" y="35"/>
                    </a:cubicBezTo>
                    <a:cubicBezTo>
                      <a:pt x="78" y="32"/>
                      <a:pt x="76" y="30"/>
                      <a:pt x="74" y="28"/>
                    </a:cubicBezTo>
                    <a:cubicBezTo>
                      <a:pt x="71" y="27"/>
                      <a:pt x="69" y="26"/>
                      <a:pt x="65" y="25"/>
                    </a:cubicBezTo>
                    <a:cubicBezTo>
                      <a:pt x="62" y="24"/>
                      <a:pt x="59" y="24"/>
                      <a:pt x="55" y="24"/>
                    </a:cubicBezTo>
                    <a:cubicBezTo>
                      <a:pt x="53" y="24"/>
                      <a:pt x="50" y="24"/>
                      <a:pt x="48" y="25"/>
                    </a:cubicBezTo>
                    <a:cubicBezTo>
                      <a:pt x="45" y="25"/>
                      <a:pt x="43" y="26"/>
                      <a:pt x="41" y="28"/>
                    </a:cubicBezTo>
                    <a:cubicBezTo>
                      <a:pt x="39" y="29"/>
                      <a:pt x="37" y="30"/>
                      <a:pt x="36" y="32"/>
                    </a:cubicBezTo>
                    <a:cubicBezTo>
                      <a:pt x="35" y="34"/>
                      <a:pt x="34" y="37"/>
                      <a:pt x="34" y="40"/>
                    </a:cubicBezTo>
                    <a:cubicBezTo>
                      <a:pt x="34" y="42"/>
                      <a:pt x="35" y="45"/>
                      <a:pt x="36" y="46"/>
                    </a:cubicBezTo>
                    <a:cubicBezTo>
                      <a:pt x="37" y="48"/>
                      <a:pt x="39" y="50"/>
                      <a:pt x="42" y="51"/>
                    </a:cubicBezTo>
                    <a:cubicBezTo>
                      <a:pt x="45" y="52"/>
                      <a:pt x="49" y="54"/>
                      <a:pt x="54" y="55"/>
                    </a:cubicBezTo>
                    <a:cubicBezTo>
                      <a:pt x="60" y="57"/>
                      <a:pt x="67" y="58"/>
                      <a:pt x="75" y="61"/>
                    </a:cubicBezTo>
                    <a:cubicBezTo>
                      <a:pt x="78" y="61"/>
                      <a:pt x="82" y="62"/>
                      <a:pt x="86" y="63"/>
                    </a:cubicBezTo>
                    <a:cubicBezTo>
                      <a:pt x="91" y="65"/>
                      <a:pt x="95" y="67"/>
                      <a:pt x="100" y="70"/>
                    </a:cubicBezTo>
                    <a:cubicBezTo>
                      <a:pt x="104" y="73"/>
                      <a:pt x="108" y="77"/>
                      <a:pt x="112" y="82"/>
                    </a:cubicBezTo>
                    <a:cubicBezTo>
                      <a:pt x="115" y="87"/>
                      <a:pt x="117" y="93"/>
                      <a:pt x="117" y="101"/>
                    </a:cubicBezTo>
                    <a:cubicBezTo>
                      <a:pt x="117" y="107"/>
                      <a:pt x="115" y="113"/>
                      <a:pt x="113" y="119"/>
                    </a:cubicBezTo>
                    <a:cubicBezTo>
                      <a:pt x="110" y="124"/>
                      <a:pt x="107" y="129"/>
                      <a:pt x="102" y="133"/>
                    </a:cubicBezTo>
                    <a:cubicBezTo>
                      <a:pt x="97" y="137"/>
                      <a:pt x="91" y="140"/>
                      <a:pt x="84" y="142"/>
                    </a:cubicBezTo>
                    <a:cubicBezTo>
                      <a:pt x="77" y="144"/>
                      <a:pt x="68" y="145"/>
                      <a:pt x="59" y="145"/>
                    </a:cubicBezTo>
                    <a:cubicBezTo>
                      <a:pt x="51" y="145"/>
                      <a:pt x="44" y="144"/>
                      <a:pt x="37" y="142"/>
                    </a:cubicBezTo>
                    <a:cubicBezTo>
                      <a:pt x="30" y="140"/>
                      <a:pt x="23" y="138"/>
                      <a:pt x="18" y="134"/>
                    </a:cubicBezTo>
                    <a:cubicBezTo>
                      <a:pt x="12" y="129"/>
                      <a:pt x="8" y="124"/>
                      <a:pt x="5" y="118"/>
                    </a:cubicBezTo>
                    <a:cubicBezTo>
                      <a:pt x="2" y="112"/>
                      <a:pt x="0" y="105"/>
                      <a:pt x="0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101"/>
                      <a:pt x="30" y="105"/>
                      <a:pt x="32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24"/>
              <p:cNvSpPr>
                <a:spLocks noEditPoints="1"/>
              </p:cNvSpPr>
              <p:nvPr userDrawn="1"/>
            </p:nvSpPr>
            <p:spPr bwMode="auto">
              <a:xfrm>
                <a:off x="1333500" y="4678363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8" y="83"/>
                      <a:pt x="44" y="85"/>
                      <a:pt x="52" y="85"/>
                    </a:cubicBezTo>
                    <a:cubicBezTo>
                      <a:pt x="57" y="85"/>
                      <a:pt x="62" y="84"/>
                      <a:pt x="66" y="81"/>
                    </a:cubicBezTo>
                    <a:cubicBezTo>
                      <a:pt x="70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2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3" y="99"/>
                      <a:pt x="18" y="96"/>
                      <a:pt x="14" y="91"/>
                    </a:cubicBezTo>
                    <a:cubicBezTo>
                      <a:pt x="9" y="86"/>
                      <a:pt x="6" y="81"/>
                      <a:pt x="3" y="74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3" y="32"/>
                    </a:cubicBezTo>
                    <a:cubicBezTo>
                      <a:pt x="6" y="26"/>
                      <a:pt x="9" y="20"/>
                      <a:pt x="14" y="15"/>
                    </a:cubicBezTo>
                    <a:cubicBezTo>
                      <a:pt x="18" y="11"/>
                      <a:pt x="24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9" y="0"/>
                      <a:pt x="67" y="2"/>
                      <a:pt x="73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99" y="44"/>
                      <a:pt x="100" y="52"/>
                      <a:pt x="10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5" y="26"/>
                    </a:moveTo>
                    <a:cubicBezTo>
                      <a:pt x="62" y="23"/>
                      <a:pt x="57" y="21"/>
                      <a:pt x="50" y="21"/>
                    </a:cubicBezTo>
                    <a:cubicBezTo>
                      <a:pt x="46" y="21"/>
                      <a:pt x="42" y="22"/>
                      <a:pt x="39" y="23"/>
                    </a:cubicBezTo>
                    <a:cubicBezTo>
                      <a:pt x="36" y="25"/>
                      <a:pt x="34" y="26"/>
                      <a:pt x="32" y="29"/>
                    </a:cubicBezTo>
                    <a:cubicBezTo>
                      <a:pt x="31" y="31"/>
                      <a:pt x="29" y="33"/>
                      <a:pt x="29" y="36"/>
                    </a:cubicBezTo>
                    <a:cubicBezTo>
                      <a:pt x="28" y="38"/>
                      <a:pt x="27" y="40"/>
                      <a:pt x="27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8" y="30"/>
                      <a:pt x="65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25"/>
              <p:cNvSpPr>
                <a:spLocks/>
              </p:cNvSpPr>
              <p:nvPr userDrawn="1"/>
            </p:nvSpPr>
            <p:spPr bwMode="auto">
              <a:xfrm>
                <a:off x="1479550" y="4678363"/>
                <a:ext cx="82550" cy="133350"/>
              </a:xfrm>
              <a:custGeom>
                <a:avLst/>
                <a:gdLst>
                  <a:gd name="T0" fmla="*/ 2147483647 w 64"/>
                  <a:gd name="T1" fmla="*/ 2147483647 h 103"/>
                  <a:gd name="T2" fmla="*/ 2147483647 w 64"/>
                  <a:gd name="T3" fmla="*/ 2147483647 h 103"/>
                  <a:gd name="T4" fmla="*/ 2147483647 w 64"/>
                  <a:gd name="T5" fmla="*/ 2147483647 h 103"/>
                  <a:gd name="T6" fmla="*/ 2147483647 w 64"/>
                  <a:gd name="T7" fmla="*/ 2147483647 h 103"/>
                  <a:gd name="T8" fmla="*/ 2147483647 w 64"/>
                  <a:gd name="T9" fmla="*/ 2147483647 h 103"/>
                  <a:gd name="T10" fmla="*/ 2147483647 w 64"/>
                  <a:gd name="T11" fmla="*/ 2147483647 h 103"/>
                  <a:gd name="T12" fmla="*/ 2147483647 w 64"/>
                  <a:gd name="T13" fmla="*/ 0 h 103"/>
                  <a:gd name="T14" fmla="*/ 2147483647 w 64"/>
                  <a:gd name="T15" fmla="*/ 2147483647 h 103"/>
                  <a:gd name="T16" fmla="*/ 2147483647 w 64"/>
                  <a:gd name="T17" fmla="*/ 2147483647 h 103"/>
                  <a:gd name="T18" fmla="*/ 2147483647 w 64"/>
                  <a:gd name="T19" fmla="*/ 2147483647 h 103"/>
                  <a:gd name="T20" fmla="*/ 2147483647 w 64"/>
                  <a:gd name="T21" fmla="*/ 2147483647 h 103"/>
                  <a:gd name="T22" fmla="*/ 2147483647 w 64"/>
                  <a:gd name="T23" fmla="*/ 2147483647 h 103"/>
                  <a:gd name="T24" fmla="*/ 2147483647 w 64"/>
                  <a:gd name="T25" fmla="*/ 2147483647 h 103"/>
                  <a:gd name="T26" fmla="*/ 2147483647 w 64"/>
                  <a:gd name="T27" fmla="*/ 2147483647 h 103"/>
                  <a:gd name="T28" fmla="*/ 2147483647 w 64"/>
                  <a:gd name="T29" fmla="*/ 2147483647 h 103"/>
                  <a:gd name="T30" fmla="*/ 2147483647 w 64"/>
                  <a:gd name="T31" fmla="*/ 2147483647 h 103"/>
                  <a:gd name="T32" fmla="*/ 0 w 64"/>
                  <a:gd name="T33" fmla="*/ 2147483647 h 103"/>
                  <a:gd name="T34" fmla="*/ 0 w 64"/>
                  <a:gd name="T35" fmla="*/ 2147483647 h 103"/>
                  <a:gd name="T36" fmla="*/ 2147483647 w 64"/>
                  <a:gd name="T37" fmla="*/ 2147483647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103">
                    <a:moveTo>
                      <a:pt x="26" y="3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18"/>
                      <a:pt x="30" y="16"/>
                      <a:pt x="32" y="13"/>
                    </a:cubicBezTo>
                    <a:cubicBezTo>
                      <a:pt x="34" y="10"/>
                      <a:pt x="36" y="8"/>
                      <a:pt x="39" y="6"/>
                    </a:cubicBezTo>
                    <a:cubicBezTo>
                      <a:pt x="42" y="4"/>
                      <a:pt x="45" y="3"/>
                      <a:pt x="48" y="2"/>
                    </a:cubicBezTo>
                    <a:cubicBezTo>
                      <a:pt x="52" y="1"/>
                      <a:pt x="55" y="0"/>
                      <a:pt x="58" y="0"/>
                    </a:cubicBezTo>
                    <a:cubicBezTo>
                      <a:pt x="60" y="0"/>
                      <a:pt x="62" y="1"/>
                      <a:pt x="64" y="1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3" y="26"/>
                      <a:pt x="62" y="26"/>
                      <a:pt x="60" y="26"/>
                    </a:cubicBezTo>
                    <a:cubicBezTo>
                      <a:pt x="58" y="26"/>
                      <a:pt x="56" y="26"/>
                      <a:pt x="55" y="26"/>
                    </a:cubicBezTo>
                    <a:cubicBezTo>
                      <a:pt x="50" y="26"/>
                      <a:pt x="45" y="27"/>
                      <a:pt x="42" y="28"/>
                    </a:cubicBezTo>
                    <a:cubicBezTo>
                      <a:pt x="38" y="30"/>
                      <a:pt x="36" y="32"/>
                      <a:pt x="33" y="35"/>
                    </a:cubicBezTo>
                    <a:cubicBezTo>
                      <a:pt x="31" y="38"/>
                      <a:pt x="30" y="41"/>
                      <a:pt x="29" y="45"/>
                    </a:cubicBezTo>
                    <a:cubicBezTo>
                      <a:pt x="28" y="49"/>
                      <a:pt x="27" y="53"/>
                      <a:pt x="27" y="58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26"/>
              <p:cNvSpPr>
                <a:spLocks/>
              </p:cNvSpPr>
              <p:nvPr userDrawn="1"/>
            </p:nvSpPr>
            <p:spPr bwMode="auto">
              <a:xfrm>
                <a:off x="1573213" y="4681538"/>
                <a:ext cx="127000" cy="130175"/>
              </a:xfrm>
              <a:custGeom>
                <a:avLst/>
                <a:gdLst>
                  <a:gd name="T0" fmla="*/ 2147483647 w 80"/>
                  <a:gd name="T1" fmla="*/ 2147483647 h 82"/>
                  <a:gd name="T2" fmla="*/ 0 w 80"/>
                  <a:gd name="T3" fmla="*/ 0 h 82"/>
                  <a:gd name="T4" fmla="*/ 2147483647 w 80"/>
                  <a:gd name="T5" fmla="*/ 0 h 82"/>
                  <a:gd name="T6" fmla="*/ 2147483647 w 80"/>
                  <a:gd name="T7" fmla="*/ 2147483647 h 82"/>
                  <a:gd name="T8" fmla="*/ 2147483647 w 80"/>
                  <a:gd name="T9" fmla="*/ 2147483647 h 82"/>
                  <a:gd name="T10" fmla="*/ 2147483647 w 80"/>
                  <a:gd name="T11" fmla="*/ 0 h 82"/>
                  <a:gd name="T12" fmla="*/ 2147483647 w 80"/>
                  <a:gd name="T13" fmla="*/ 0 h 82"/>
                  <a:gd name="T14" fmla="*/ 2147483647 w 80"/>
                  <a:gd name="T15" fmla="*/ 2147483647 h 82"/>
                  <a:gd name="T16" fmla="*/ 2147483647 w 80"/>
                  <a:gd name="T17" fmla="*/ 2147483647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" h="82">
                    <a:moveTo>
                      <a:pt x="28" y="8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1" y="56"/>
                    </a:lnTo>
                    <a:lnTo>
                      <a:pt x="58" y="0"/>
                    </a:lnTo>
                    <a:lnTo>
                      <a:pt x="80" y="0"/>
                    </a:lnTo>
                    <a:lnTo>
                      <a:pt x="53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27"/>
              <p:cNvSpPr>
                <a:spLocks noEditPoints="1"/>
              </p:cNvSpPr>
              <p:nvPr userDrawn="1"/>
            </p:nvSpPr>
            <p:spPr bwMode="auto">
              <a:xfrm>
                <a:off x="1712913" y="4632326"/>
                <a:ext cx="34925" cy="179388"/>
              </a:xfrm>
              <a:custGeom>
                <a:avLst/>
                <a:gdLst>
                  <a:gd name="T0" fmla="*/ 0 w 22"/>
                  <a:gd name="T1" fmla="*/ 2147483647 h 113"/>
                  <a:gd name="T2" fmla="*/ 0 w 22"/>
                  <a:gd name="T3" fmla="*/ 0 h 113"/>
                  <a:gd name="T4" fmla="*/ 2147483647 w 22"/>
                  <a:gd name="T5" fmla="*/ 0 h 113"/>
                  <a:gd name="T6" fmla="*/ 2147483647 w 22"/>
                  <a:gd name="T7" fmla="*/ 2147483647 h 113"/>
                  <a:gd name="T8" fmla="*/ 0 w 22"/>
                  <a:gd name="T9" fmla="*/ 2147483647 h 113"/>
                  <a:gd name="T10" fmla="*/ 2147483647 w 22"/>
                  <a:gd name="T11" fmla="*/ 2147483647 h 113"/>
                  <a:gd name="T12" fmla="*/ 2147483647 w 22"/>
                  <a:gd name="T13" fmla="*/ 2147483647 h 113"/>
                  <a:gd name="T14" fmla="*/ 0 w 22"/>
                  <a:gd name="T15" fmla="*/ 2147483647 h 113"/>
                  <a:gd name="T16" fmla="*/ 0 w 22"/>
                  <a:gd name="T17" fmla="*/ 2147483647 h 113"/>
                  <a:gd name="T18" fmla="*/ 2147483647 w 22"/>
                  <a:gd name="T19" fmla="*/ 2147483647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13">
                    <a:moveTo>
                      <a:pt x="0" y="18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0" y="18"/>
                    </a:lnTo>
                    <a:close/>
                    <a:moveTo>
                      <a:pt x="22" y="31"/>
                    </a:moveTo>
                    <a:lnTo>
                      <a:pt x="22" y="113"/>
                    </a:lnTo>
                    <a:lnTo>
                      <a:pt x="0" y="113"/>
                    </a:lnTo>
                    <a:lnTo>
                      <a:pt x="0" y="31"/>
                    </a:lnTo>
                    <a:lnTo>
                      <a:pt x="2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28"/>
              <p:cNvSpPr>
                <a:spLocks/>
              </p:cNvSpPr>
              <p:nvPr userDrawn="1"/>
            </p:nvSpPr>
            <p:spPr bwMode="auto">
              <a:xfrm>
                <a:off x="1766888" y="4678363"/>
                <a:ext cx="127000" cy="136525"/>
              </a:xfrm>
              <a:custGeom>
                <a:avLst/>
                <a:gdLst>
                  <a:gd name="T0" fmla="*/ 2147483647 w 99"/>
                  <a:gd name="T1" fmla="*/ 2147483647 h 106"/>
                  <a:gd name="T2" fmla="*/ 2147483647 w 99"/>
                  <a:gd name="T3" fmla="*/ 2147483647 h 106"/>
                  <a:gd name="T4" fmla="*/ 2147483647 w 99"/>
                  <a:gd name="T5" fmla="*/ 2147483647 h 106"/>
                  <a:gd name="T6" fmla="*/ 2147483647 w 99"/>
                  <a:gd name="T7" fmla="*/ 2147483647 h 106"/>
                  <a:gd name="T8" fmla="*/ 2147483647 w 99"/>
                  <a:gd name="T9" fmla="*/ 2147483647 h 106"/>
                  <a:gd name="T10" fmla="*/ 2147483647 w 99"/>
                  <a:gd name="T11" fmla="*/ 2147483647 h 106"/>
                  <a:gd name="T12" fmla="*/ 2147483647 w 99"/>
                  <a:gd name="T13" fmla="*/ 2147483647 h 106"/>
                  <a:gd name="T14" fmla="*/ 2147483647 w 99"/>
                  <a:gd name="T15" fmla="*/ 2147483647 h 106"/>
                  <a:gd name="T16" fmla="*/ 2147483647 w 99"/>
                  <a:gd name="T17" fmla="*/ 2147483647 h 106"/>
                  <a:gd name="T18" fmla="*/ 2147483647 w 99"/>
                  <a:gd name="T19" fmla="*/ 2147483647 h 106"/>
                  <a:gd name="T20" fmla="*/ 2147483647 w 99"/>
                  <a:gd name="T21" fmla="*/ 2147483647 h 106"/>
                  <a:gd name="T22" fmla="*/ 2147483647 w 99"/>
                  <a:gd name="T23" fmla="*/ 2147483647 h 106"/>
                  <a:gd name="T24" fmla="*/ 2147483647 w 99"/>
                  <a:gd name="T25" fmla="*/ 2147483647 h 106"/>
                  <a:gd name="T26" fmla="*/ 2147483647 w 99"/>
                  <a:gd name="T27" fmla="*/ 2147483647 h 106"/>
                  <a:gd name="T28" fmla="*/ 2147483647 w 99"/>
                  <a:gd name="T29" fmla="*/ 2147483647 h 106"/>
                  <a:gd name="T30" fmla="*/ 2147483647 w 99"/>
                  <a:gd name="T31" fmla="*/ 2147483647 h 106"/>
                  <a:gd name="T32" fmla="*/ 2147483647 w 99"/>
                  <a:gd name="T33" fmla="*/ 2147483647 h 106"/>
                  <a:gd name="T34" fmla="*/ 0 w 99"/>
                  <a:gd name="T35" fmla="*/ 2147483647 h 106"/>
                  <a:gd name="T36" fmla="*/ 2147483647 w 99"/>
                  <a:gd name="T37" fmla="*/ 2147483647 h 106"/>
                  <a:gd name="T38" fmla="*/ 2147483647 w 99"/>
                  <a:gd name="T39" fmla="*/ 2147483647 h 106"/>
                  <a:gd name="T40" fmla="*/ 2147483647 w 99"/>
                  <a:gd name="T41" fmla="*/ 2147483647 h 106"/>
                  <a:gd name="T42" fmla="*/ 2147483647 w 99"/>
                  <a:gd name="T43" fmla="*/ 0 h 106"/>
                  <a:gd name="T44" fmla="*/ 2147483647 w 99"/>
                  <a:gd name="T45" fmla="*/ 2147483647 h 106"/>
                  <a:gd name="T46" fmla="*/ 2147483647 w 99"/>
                  <a:gd name="T47" fmla="*/ 2147483647 h 106"/>
                  <a:gd name="T48" fmla="*/ 2147483647 w 99"/>
                  <a:gd name="T49" fmla="*/ 2147483647 h 106"/>
                  <a:gd name="T50" fmla="*/ 2147483647 w 99"/>
                  <a:gd name="T51" fmla="*/ 2147483647 h 106"/>
                  <a:gd name="T52" fmla="*/ 2147483647 w 99"/>
                  <a:gd name="T53" fmla="*/ 2147483647 h 106"/>
                  <a:gd name="T54" fmla="*/ 2147483647 w 99"/>
                  <a:gd name="T55" fmla="*/ 2147483647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9" h="106">
                    <a:moveTo>
                      <a:pt x="51" y="21"/>
                    </a:moveTo>
                    <a:cubicBezTo>
                      <a:pt x="47" y="21"/>
                      <a:pt x="43" y="22"/>
                      <a:pt x="40" y="24"/>
                    </a:cubicBezTo>
                    <a:cubicBezTo>
                      <a:pt x="37" y="26"/>
                      <a:pt x="35" y="28"/>
                      <a:pt x="33" y="32"/>
                    </a:cubicBezTo>
                    <a:cubicBezTo>
                      <a:pt x="31" y="35"/>
                      <a:pt x="30" y="38"/>
                      <a:pt x="29" y="42"/>
                    </a:cubicBezTo>
                    <a:cubicBezTo>
                      <a:pt x="28" y="46"/>
                      <a:pt x="28" y="50"/>
                      <a:pt x="28" y="53"/>
                    </a:cubicBezTo>
                    <a:cubicBezTo>
                      <a:pt x="28" y="57"/>
                      <a:pt x="28" y="61"/>
                      <a:pt x="29" y="64"/>
                    </a:cubicBezTo>
                    <a:cubicBezTo>
                      <a:pt x="30" y="68"/>
                      <a:pt x="31" y="72"/>
                      <a:pt x="33" y="75"/>
                    </a:cubicBezTo>
                    <a:cubicBezTo>
                      <a:pt x="34" y="78"/>
                      <a:pt x="37" y="80"/>
                      <a:pt x="40" y="82"/>
                    </a:cubicBezTo>
                    <a:cubicBezTo>
                      <a:pt x="43" y="84"/>
                      <a:pt x="46" y="85"/>
                      <a:pt x="51" y="85"/>
                    </a:cubicBezTo>
                    <a:cubicBezTo>
                      <a:pt x="57" y="85"/>
                      <a:pt x="62" y="83"/>
                      <a:pt x="66" y="79"/>
                    </a:cubicBezTo>
                    <a:cubicBezTo>
                      <a:pt x="69" y="76"/>
                      <a:pt x="72" y="71"/>
                      <a:pt x="73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7" y="78"/>
                      <a:pt x="92" y="88"/>
                      <a:pt x="84" y="95"/>
                    </a:cubicBezTo>
                    <a:cubicBezTo>
                      <a:pt x="75" y="102"/>
                      <a:pt x="64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9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2" y="69"/>
                      <a:pt x="0" y="62"/>
                      <a:pt x="0" y="54"/>
                    </a:cubicBezTo>
                    <a:cubicBezTo>
                      <a:pt x="0" y="47"/>
                      <a:pt x="1" y="39"/>
                      <a:pt x="4" y="33"/>
                    </a:cubicBezTo>
                    <a:cubicBezTo>
                      <a:pt x="6" y="26"/>
                      <a:pt x="9" y="20"/>
                      <a:pt x="14" y="16"/>
                    </a:cubicBezTo>
                    <a:cubicBezTo>
                      <a:pt x="18" y="11"/>
                      <a:pt x="23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7" y="0"/>
                      <a:pt x="63" y="1"/>
                      <a:pt x="69" y="2"/>
                    </a:cubicBezTo>
                    <a:cubicBezTo>
                      <a:pt x="74" y="4"/>
                      <a:pt x="79" y="6"/>
                      <a:pt x="83" y="10"/>
                    </a:cubicBezTo>
                    <a:cubicBezTo>
                      <a:pt x="88" y="13"/>
                      <a:pt x="91" y="17"/>
                      <a:pt x="94" y="21"/>
                    </a:cubicBezTo>
                    <a:cubicBezTo>
                      <a:pt x="97" y="26"/>
                      <a:pt x="98" y="32"/>
                      <a:pt x="99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0" y="27"/>
                      <a:pt x="63" y="21"/>
                      <a:pt x="51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29"/>
              <p:cNvSpPr>
                <a:spLocks noEditPoints="1"/>
              </p:cNvSpPr>
              <p:nvPr userDrawn="1"/>
            </p:nvSpPr>
            <p:spPr bwMode="auto">
              <a:xfrm>
                <a:off x="1903413" y="4678363"/>
                <a:ext cx="130175" cy="136525"/>
              </a:xfrm>
              <a:custGeom>
                <a:avLst/>
                <a:gdLst>
                  <a:gd name="T0" fmla="*/ 2147483647 w 101"/>
                  <a:gd name="T1" fmla="*/ 2147483647 h 106"/>
                  <a:gd name="T2" fmla="*/ 2147483647 w 101"/>
                  <a:gd name="T3" fmla="*/ 2147483647 h 106"/>
                  <a:gd name="T4" fmla="*/ 2147483647 w 101"/>
                  <a:gd name="T5" fmla="*/ 2147483647 h 106"/>
                  <a:gd name="T6" fmla="*/ 2147483647 w 101"/>
                  <a:gd name="T7" fmla="*/ 2147483647 h 106"/>
                  <a:gd name="T8" fmla="*/ 2147483647 w 101"/>
                  <a:gd name="T9" fmla="*/ 2147483647 h 106"/>
                  <a:gd name="T10" fmla="*/ 2147483647 w 101"/>
                  <a:gd name="T11" fmla="*/ 2147483647 h 106"/>
                  <a:gd name="T12" fmla="*/ 2147483647 w 101"/>
                  <a:gd name="T13" fmla="*/ 2147483647 h 106"/>
                  <a:gd name="T14" fmla="*/ 2147483647 w 101"/>
                  <a:gd name="T15" fmla="*/ 2147483647 h 106"/>
                  <a:gd name="T16" fmla="*/ 2147483647 w 101"/>
                  <a:gd name="T17" fmla="*/ 2147483647 h 106"/>
                  <a:gd name="T18" fmla="*/ 2147483647 w 101"/>
                  <a:gd name="T19" fmla="*/ 2147483647 h 106"/>
                  <a:gd name="T20" fmla="*/ 0 w 101"/>
                  <a:gd name="T21" fmla="*/ 2147483647 h 106"/>
                  <a:gd name="T22" fmla="*/ 2147483647 w 101"/>
                  <a:gd name="T23" fmla="*/ 2147483647 h 106"/>
                  <a:gd name="T24" fmla="*/ 2147483647 w 101"/>
                  <a:gd name="T25" fmla="*/ 2147483647 h 106"/>
                  <a:gd name="T26" fmla="*/ 2147483647 w 101"/>
                  <a:gd name="T27" fmla="*/ 2147483647 h 106"/>
                  <a:gd name="T28" fmla="*/ 2147483647 w 101"/>
                  <a:gd name="T29" fmla="*/ 0 h 106"/>
                  <a:gd name="T30" fmla="*/ 2147483647 w 101"/>
                  <a:gd name="T31" fmla="*/ 2147483647 h 106"/>
                  <a:gd name="T32" fmla="*/ 2147483647 w 101"/>
                  <a:gd name="T33" fmla="*/ 2147483647 h 106"/>
                  <a:gd name="T34" fmla="*/ 2147483647 w 101"/>
                  <a:gd name="T35" fmla="*/ 2147483647 h 106"/>
                  <a:gd name="T36" fmla="*/ 2147483647 w 101"/>
                  <a:gd name="T37" fmla="*/ 2147483647 h 106"/>
                  <a:gd name="T38" fmla="*/ 2147483647 w 101"/>
                  <a:gd name="T39" fmla="*/ 2147483647 h 106"/>
                  <a:gd name="T40" fmla="*/ 2147483647 w 101"/>
                  <a:gd name="T41" fmla="*/ 2147483647 h 106"/>
                  <a:gd name="T42" fmla="*/ 2147483647 w 101"/>
                  <a:gd name="T43" fmla="*/ 2147483647 h 106"/>
                  <a:gd name="T44" fmla="*/ 2147483647 w 101"/>
                  <a:gd name="T45" fmla="*/ 2147483647 h 106"/>
                  <a:gd name="T46" fmla="*/ 2147483647 w 101"/>
                  <a:gd name="T47" fmla="*/ 2147483647 h 106"/>
                  <a:gd name="T48" fmla="*/ 2147483647 w 101"/>
                  <a:gd name="T49" fmla="*/ 2147483647 h 106"/>
                  <a:gd name="T50" fmla="*/ 2147483647 w 101"/>
                  <a:gd name="T51" fmla="*/ 2147483647 h 106"/>
                  <a:gd name="T52" fmla="*/ 2147483647 w 101"/>
                  <a:gd name="T53" fmla="*/ 2147483647 h 106"/>
                  <a:gd name="T54" fmla="*/ 2147483647 w 101"/>
                  <a:gd name="T55" fmla="*/ 2147483647 h 106"/>
                  <a:gd name="T56" fmla="*/ 2147483647 w 101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1" h="106">
                    <a:moveTo>
                      <a:pt x="35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9" y="93"/>
                      <a:pt x="81" y="98"/>
                    </a:cubicBezTo>
                    <a:cubicBezTo>
                      <a:pt x="73" y="103"/>
                      <a:pt x="63" y="106"/>
                      <a:pt x="51" y="106"/>
                    </a:cubicBezTo>
                    <a:cubicBezTo>
                      <a:pt x="44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6"/>
                      <a:pt x="6" y="81"/>
                      <a:pt x="4" y="74"/>
                    </a:cubicBezTo>
                    <a:cubicBezTo>
                      <a:pt x="2" y="68"/>
                      <a:pt x="0" y="61"/>
                      <a:pt x="0" y="53"/>
                    </a:cubicBezTo>
                    <a:cubicBezTo>
                      <a:pt x="0" y="46"/>
                      <a:pt x="2" y="39"/>
                      <a:pt x="4" y="32"/>
                    </a:cubicBezTo>
                    <a:cubicBezTo>
                      <a:pt x="6" y="26"/>
                      <a:pt x="10" y="20"/>
                      <a:pt x="14" y="15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100" y="44"/>
                      <a:pt x="101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5" y="79"/>
                    </a:cubicBezTo>
                    <a:close/>
                    <a:moveTo>
                      <a:pt x="66" y="26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5" y="26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1" y="35"/>
                      <a:pt x="69" y="30"/>
                      <a:pt x="66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30"/>
              <p:cNvSpPr>
                <a:spLocks/>
              </p:cNvSpPr>
              <p:nvPr userDrawn="1"/>
            </p:nvSpPr>
            <p:spPr bwMode="auto">
              <a:xfrm>
                <a:off x="2043113" y="4678363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3"/>
                    </a:cubicBezTo>
                    <a:cubicBezTo>
                      <a:pt x="35" y="85"/>
                      <a:pt x="37" y="86"/>
                      <a:pt x="39" y="86"/>
                    </a:cubicBezTo>
                    <a:cubicBezTo>
                      <a:pt x="42" y="87"/>
                      <a:pt x="45" y="87"/>
                      <a:pt x="47" y="87"/>
                    </a:cubicBezTo>
                    <a:cubicBezTo>
                      <a:pt x="49" y="87"/>
                      <a:pt x="51" y="87"/>
                      <a:pt x="53" y="87"/>
                    </a:cubicBezTo>
                    <a:cubicBezTo>
                      <a:pt x="56" y="86"/>
                      <a:pt x="57" y="85"/>
                      <a:pt x="59" y="85"/>
                    </a:cubicBezTo>
                    <a:cubicBezTo>
                      <a:pt x="61" y="84"/>
                      <a:pt x="62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0"/>
                      <a:pt x="63" y="67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6"/>
                      <a:pt x="5" y="43"/>
                    </a:cubicBezTo>
                    <a:cubicBezTo>
                      <a:pt x="3" y="40"/>
                      <a:pt x="2" y="37"/>
                      <a:pt x="2" y="32"/>
                    </a:cubicBezTo>
                    <a:cubicBezTo>
                      <a:pt x="2" y="26"/>
                      <a:pt x="4" y="21"/>
                      <a:pt x="6" y="16"/>
                    </a:cubicBezTo>
                    <a:cubicBezTo>
                      <a:pt x="9" y="12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1" y="0"/>
                      <a:pt x="57" y="1"/>
                      <a:pt x="62" y="2"/>
                    </a:cubicBezTo>
                    <a:cubicBezTo>
                      <a:pt x="67" y="3"/>
                      <a:pt x="71" y="4"/>
                      <a:pt x="75" y="7"/>
                    </a:cubicBezTo>
                    <a:cubicBezTo>
                      <a:pt x="79" y="9"/>
                      <a:pt x="83" y="13"/>
                      <a:pt x="85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1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19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0"/>
                      <a:pt x="31" y="32"/>
                      <a:pt x="33" y="34"/>
                    </a:cubicBezTo>
                    <a:cubicBezTo>
                      <a:pt x="34" y="35"/>
                      <a:pt x="37" y="37"/>
                      <a:pt x="40" y="38"/>
                    </a:cubicBezTo>
                    <a:cubicBezTo>
                      <a:pt x="43" y="39"/>
                      <a:pt x="46" y="39"/>
                      <a:pt x="50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7"/>
                      <a:pt x="80" y="49"/>
                      <a:pt x="83" y="51"/>
                    </a:cubicBezTo>
                    <a:cubicBezTo>
                      <a:pt x="86" y="53"/>
                      <a:pt x="88" y="56"/>
                      <a:pt x="90" y="59"/>
                    </a:cubicBezTo>
                    <a:cubicBezTo>
                      <a:pt x="92" y="62"/>
                      <a:pt x="93" y="66"/>
                      <a:pt x="93" y="71"/>
                    </a:cubicBezTo>
                    <a:cubicBezTo>
                      <a:pt x="93" y="77"/>
                      <a:pt x="91" y="83"/>
                      <a:pt x="89" y="87"/>
                    </a:cubicBezTo>
                    <a:cubicBezTo>
                      <a:pt x="86" y="92"/>
                      <a:pt x="83" y="95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7" y="92"/>
                      <a:pt x="5" y="87"/>
                    </a:cubicBezTo>
                    <a:cubicBezTo>
                      <a:pt x="2" y="83"/>
                      <a:pt x="0" y="77"/>
                      <a:pt x="0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3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8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4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1686885"/>
      </p:ext>
    </p:extLst>
  </p:cSld>
  <p:clrMapOvr>
    <a:masterClrMapping/>
  </p:clrMapOvr>
  <p:transition spd="med">
    <p:fade/>
  </p:transition>
  <p:hf sldNum="0" hdr="0" ftr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95853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11239" y="1329943"/>
            <a:ext cx="3827462" cy="2915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1100" y="1329943"/>
            <a:ext cx="3829050" cy="2915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759"/>
          <p:cNvSpPr>
            <a:spLocks noGrp="1" noChangeArrowheads="1"/>
          </p:cNvSpPr>
          <p:nvPr>
            <p:ph type="ftr" sz="quarter" idx="10"/>
          </p:nvPr>
        </p:nvSpPr>
        <p:spPr>
          <a:xfrm>
            <a:off x="1011238" y="4805363"/>
            <a:ext cx="2487612" cy="163512"/>
          </a:xfrm>
          <a:prstGeom prst="rect">
            <a:avLst/>
          </a:prstGeom>
        </p:spPr>
        <p:txBody>
          <a:bodyPr lIns="77843" tIns="38923" rIns="77843" bIns="38923"/>
          <a:lstStyle>
            <a:lvl1pPr defTabSz="914400">
              <a:defRPr sz="17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Orange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52200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GBLG1056\Desktop\images\Orange Business Services logo 080714\digital\PNG\obs_left_rgb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84638"/>
            <a:ext cx="1901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31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7" y="339726"/>
            <a:ext cx="2301875" cy="3460750"/>
          </a:xfrm>
        </p:spPr>
        <p:txBody>
          <a:bodyPr tIns="109720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7896412"/>
      </p:ext>
    </p:extLst>
  </p:cSld>
  <p:clrMapOvr>
    <a:masterClrMapping/>
  </p:clrMapOvr>
  <p:transition spd="med">
    <p:fade/>
  </p:transition>
  <p:hf sldNum="0" hdr="0" ftr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9448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33972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539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indent="-401638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38124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67967880"/>
      </p:ext>
    </p:extLst>
  </p:cSld>
  <p:clrMapOvr>
    <a:masterClrMapping/>
  </p:clrMapOvr>
  <p:transition spd="med">
    <p:fade/>
  </p:transition>
  <p:hf sldNum="0" hdr="0" ftr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62403646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52858359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3368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30706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67071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0532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icone-essenti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03200"/>
            <a:ext cx="5588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57" y="339741"/>
            <a:ext cx="7904683" cy="62132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925423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60272"/>
      </p:ext>
    </p:extLst>
  </p:cSld>
  <p:clrMapOvr>
    <a:masterClrMapping/>
  </p:clrMapOvr>
  <p:transition spd="med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025902"/>
      </p:ext>
    </p:extLst>
  </p:cSld>
  <p:clrMapOvr>
    <a:masterClrMapping/>
  </p:clrMapOvr>
  <p:transition spd="med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>
          <a:xfrm>
            <a:off x="250827" y="1059582"/>
            <a:ext cx="8664575" cy="34861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43132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spcBef>
                <a:spcPts val="600"/>
              </a:spcBef>
              <a:buClr>
                <a:schemeClr val="bg2"/>
              </a:buClr>
              <a:buSzPct val="100000"/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SzPct val="100000"/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8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bg2"/>
              </a:buClr>
              <a:defRPr lang="fr-FR" dirty="0" smtClean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lang="fr-FR" dirty="0" smtClean="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lang="fr-FR" dirty="0" smtClean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lang="fr-FR" dirty="0" smtClean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lang="fr-FR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5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fr-FR" sz="1600" b="1" dirty="0" smtClean="0">
                <a:solidFill>
                  <a:schemeClr val="bg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fr-FR" sz="1600" b="1" dirty="0" smtClean="0">
                <a:solidFill>
                  <a:schemeClr val="bg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363989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981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484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9293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64106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Visuels\Logos\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430053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483518"/>
            <a:ext cx="5506891" cy="166199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1305879"/>
            <a:ext cx="5506891" cy="249299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None/>
              <a:defRPr sz="5400">
                <a:solidFill>
                  <a:schemeClr val="bg2"/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732240" y="526367"/>
            <a:ext cx="2105716" cy="492443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219636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Visuels\Logos\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430053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483518"/>
            <a:ext cx="6800731" cy="166199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1305879"/>
            <a:ext cx="6800731" cy="166199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None/>
              <a:defRPr sz="5400">
                <a:solidFill>
                  <a:schemeClr val="bg2"/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83436" y="4341372"/>
            <a:ext cx="2105716" cy="492443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7925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 descr="icone-enj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3124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598755"/>
            <a:ext cx="7308374" cy="2031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fr-FR" sz="6600" b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95416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21254"/>
      </p:ext>
    </p:extLst>
  </p:cSld>
  <p:clrMapOvr>
    <a:masterClrMapping/>
  </p:clrMapOvr>
  <p:transition spd="med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7397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fr-FR" altLang="fr-FR" sz="800" smtClean="0">
                <a:solidFill>
                  <a:srgbClr val="FF6600"/>
                </a:solidFill>
                <a:latin typeface="Helvetica 75 Bold" pitchFamily="34" charset="0"/>
              </a:rPr>
              <a:t>Interne Orange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7888374"/>
      </p:ext>
    </p:extLst>
  </p:cSld>
  <p:clrMapOvr>
    <a:masterClrMapping/>
  </p:clrMapOvr>
  <p:transition spd="med"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0C887790-6685-44BB-9E75-0425A7CD4B2E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25440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21008761-243E-4F51-8BD5-FBD20779E030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913048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0A1D406C-B08F-4115-B480-43756559A795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818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86F719A2-883E-4831-8142-4A87F1B11C69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5092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495147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19CC4F00-ECFB-4CE2-8AA8-3F94A852B0B9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61323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C8A31AFC-F368-4D44-9954-F78E7EAE44F6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703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93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6" descr="icone-enj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09069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2C19DB88-FF0D-4AF1-9EAB-075C36EB9BBE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066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10206E09-D177-4146-9AC9-2350B168F400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9851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09375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D2085805-8205-4610-B17A-12A64EF327FA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8756"/>
            <a:ext cx="7772400" cy="37783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fr-FR" sz="6600" b="0"/>
            </a:lvl1pPr>
          </a:lstStyle>
          <a:p>
            <a:pPr lvl="0"/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23476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27512328"/>
      </p:ext>
    </p:extLst>
  </p:cSld>
  <p:clrMapOvr>
    <a:masterClrMapping/>
  </p:clrMapOvr>
  <p:transition spd="med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defRPr/>
              </a:pPr>
              <a:endParaRPr lang="fr-FR" altLang="fr-FR" sz="1800" smtClean="0">
                <a:solidFill>
                  <a:srgbClr val="000000"/>
                </a:solidFill>
                <a:latin typeface="Helvetica 75 Bold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7 w 93"/>
                <a:gd name="T1" fmla="*/ 2147483647 h 109"/>
                <a:gd name="T2" fmla="*/ 2147483647 w 93"/>
                <a:gd name="T3" fmla="*/ 2147483647 h 109"/>
                <a:gd name="T4" fmla="*/ 0 w 93"/>
                <a:gd name="T5" fmla="*/ 2147483647 h 109"/>
                <a:gd name="T6" fmla="*/ 2147483647 w 93"/>
                <a:gd name="T7" fmla="*/ 2147483647 h 109"/>
                <a:gd name="T8" fmla="*/ 2147483647 w 93"/>
                <a:gd name="T9" fmla="*/ 2147483647 h 109"/>
                <a:gd name="T10" fmla="*/ 2147483647 w 93"/>
                <a:gd name="T11" fmla="*/ 2147483647 h 109"/>
                <a:gd name="T12" fmla="*/ 2147483647 w 93"/>
                <a:gd name="T13" fmla="*/ 2147483647 h 109"/>
                <a:gd name="T14" fmla="*/ 2147483647 w 93"/>
                <a:gd name="T15" fmla="*/ 2147483647 h 109"/>
                <a:gd name="T16" fmla="*/ 2147483647 w 93"/>
                <a:gd name="T17" fmla="*/ 0 h 109"/>
                <a:gd name="T18" fmla="*/ 2147483647 w 93"/>
                <a:gd name="T19" fmla="*/ 2147483647 h 109"/>
                <a:gd name="T20" fmla="*/ 2147483647 w 93"/>
                <a:gd name="T21" fmla="*/ 2147483647 h 109"/>
                <a:gd name="T22" fmla="*/ 2147483647 w 93"/>
                <a:gd name="T23" fmla="*/ 2147483647 h 109"/>
                <a:gd name="T24" fmla="*/ 2147483647 w 93"/>
                <a:gd name="T25" fmla="*/ 2147483647 h 109"/>
                <a:gd name="T26" fmla="*/ 2147483647 w 93"/>
                <a:gd name="T27" fmla="*/ 2147483647 h 109"/>
                <a:gd name="T28" fmla="*/ 2147483647 w 93"/>
                <a:gd name="T29" fmla="*/ 2147483647 h 109"/>
                <a:gd name="T30" fmla="*/ 2147483647 w 93"/>
                <a:gd name="T31" fmla="*/ 2147483647 h 109"/>
                <a:gd name="T32" fmla="*/ 2147483647 w 93"/>
                <a:gd name="T33" fmla="*/ 2147483647 h 109"/>
                <a:gd name="T34" fmla="*/ 2147483647 w 93"/>
                <a:gd name="T35" fmla="*/ 2147483647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7 h 108"/>
                <a:gd name="T2" fmla="*/ 2147483647 w 94"/>
                <a:gd name="T3" fmla="*/ 2147483647 h 108"/>
                <a:gd name="T4" fmla="*/ 2147483647 w 94"/>
                <a:gd name="T5" fmla="*/ 2147483647 h 108"/>
                <a:gd name="T6" fmla="*/ 2147483647 w 94"/>
                <a:gd name="T7" fmla="*/ 0 h 108"/>
                <a:gd name="T8" fmla="*/ 2147483647 w 94"/>
                <a:gd name="T9" fmla="*/ 2147483647 h 108"/>
                <a:gd name="T10" fmla="*/ 2147483647 w 94"/>
                <a:gd name="T11" fmla="*/ 2147483647 h 108"/>
                <a:gd name="T12" fmla="*/ 2147483647 w 94"/>
                <a:gd name="T13" fmla="*/ 2147483647 h 108"/>
                <a:gd name="T14" fmla="*/ 2147483647 w 94"/>
                <a:gd name="T15" fmla="*/ 2147483647 h 108"/>
                <a:gd name="T16" fmla="*/ 2147483647 w 94"/>
                <a:gd name="T17" fmla="*/ 2147483647 h 108"/>
                <a:gd name="T18" fmla="*/ 2147483647 w 94"/>
                <a:gd name="T19" fmla="*/ 2147483647 h 108"/>
                <a:gd name="T20" fmla="*/ 2147483647 w 94"/>
                <a:gd name="T21" fmla="*/ 2147483647 h 108"/>
                <a:gd name="T22" fmla="*/ 0 w 94"/>
                <a:gd name="T23" fmla="*/ 2147483647 h 108"/>
                <a:gd name="T24" fmla="*/ 0 w 94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7 w 98"/>
                <a:gd name="T1" fmla="*/ 2147483647 h 110"/>
                <a:gd name="T2" fmla="*/ 0 w 98"/>
                <a:gd name="T3" fmla="*/ 2147483647 h 110"/>
                <a:gd name="T4" fmla="*/ 2147483647 w 98"/>
                <a:gd name="T5" fmla="*/ 0 h 110"/>
                <a:gd name="T6" fmla="*/ 2147483647 w 98"/>
                <a:gd name="T7" fmla="*/ 2147483647 h 110"/>
                <a:gd name="T8" fmla="*/ 2147483647 w 98"/>
                <a:gd name="T9" fmla="*/ 2147483647 h 110"/>
                <a:gd name="T10" fmla="*/ 2147483647 w 98"/>
                <a:gd name="T11" fmla="*/ 2147483647 h 110"/>
                <a:gd name="T12" fmla="*/ 2147483647 w 98"/>
                <a:gd name="T13" fmla="*/ 2147483647 h 110"/>
                <a:gd name="T14" fmla="*/ 2147483647 w 98"/>
                <a:gd name="T15" fmla="*/ 2147483647 h 110"/>
                <a:gd name="T16" fmla="*/ 2147483647 w 98"/>
                <a:gd name="T17" fmla="*/ 2147483647 h 110"/>
                <a:gd name="T18" fmla="*/ 2147483647 w 98"/>
                <a:gd name="T19" fmla="*/ 2147483647 h 110"/>
                <a:gd name="T20" fmla="*/ 2147483647 w 98"/>
                <a:gd name="T21" fmla="*/ 2147483647 h 110"/>
                <a:gd name="T22" fmla="*/ 2147483647 w 98"/>
                <a:gd name="T23" fmla="*/ 2147483647 h 110"/>
                <a:gd name="T24" fmla="*/ 2147483647 w 98"/>
                <a:gd name="T25" fmla="*/ 2147483647 h 110"/>
                <a:gd name="T26" fmla="*/ 2147483647 w 98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7 w 104"/>
                <a:gd name="T1" fmla="*/ 2147483647 h 111"/>
                <a:gd name="T2" fmla="*/ 0 w 104"/>
                <a:gd name="T3" fmla="*/ 2147483647 h 111"/>
                <a:gd name="T4" fmla="*/ 2147483647 w 104"/>
                <a:gd name="T5" fmla="*/ 0 h 111"/>
                <a:gd name="T6" fmla="*/ 2147483647 w 104"/>
                <a:gd name="T7" fmla="*/ 2147483647 h 111"/>
                <a:gd name="T8" fmla="*/ 2147483647 w 104"/>
                <a:gd name="T9" fmla="*/ 2147483647 h 111"/>
                <a:gd name="T10" fmla="*/ 2147483647 w 104"/>
                <a:gd name="T11" fmla="*/ 2147483647 h 111"/>
                <a:gd name="T12" fmla="*/ 2147483647 w 104"/>
                <a:gd name="T13" fmla="*/ 2147483647 h 111"/>
                <a:gd name="T14" fmla="*/ 2147483647 w 104"/>
                <a:gd name="T15" fmla="*/ 2147483647 h 111"/>
                <a:gd name="T16" fmla="*/ 2147483647 w 104"/>
                <a:gd name="T17" fmla="*/ 2147483647 h 111"/>
                <a:gd name="T18" fmla="*/ 2147483647 w 104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7 h 108"/>
                <a:gd name="T2" fmla="*/ 2147483647 w 59"/>
                <a:gd name="T3" fmla="*/ 2147483647 h 108"/>
                <a:gd name="T4" fmla="*/ 2147483647 w 59"/>
                <a:gd name="T5" fmla="*/ 2147483647 h 108"/>
                <a:gd name="T6" fmla="*/ 2147483647 w 59"/>
                <a:gd name="T7" fmla="*/ 0 h 108"/>
                <a:gd name="T8" fmla="*/ 2147483647 w 59"/>
                <a:gd name="T9" fmla="*/ 2147483647 h 108"/>
                <a:gd name="T10" fmla="*/ 2147483647 w 59"/>
                <a:gd name="T11" fmla="*/ 2147483647 h 108"/>
                <a:gd name="T12" fmla="*/ 2147483647 w 59"/>
                <a:gd name="T13" fmla="*/ 2147483647 h 108"/>
                <a:gd name="T14" fmla="*/ 2147483647 w 59"/>
                <a:gd name="T15" fmla="*/ 2147483647 h 108"/>
                <a:gd name="T16" fmla="*/ 2147483647 w 59"/>
                <a:gd name="T17" fmla="*/ 2147483647 h 108"/>
                <a:gd name="T18" fmla="*/ 0 w 59"/>
                <a:gd name="T19" fmla="*/ 2147483647 h 108"/>
                <a:gd name="T20" fmla="*/ 0 w 59"/>
                <a:gd name="T21" fmla="*/ 214748364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7 w 98"/>
                <a:gd name="T1" fmla="*/ 2147483647 h 149"/>
                <a:gd name="T2" fmla="*/ 2147483647 w 98"/>
                <a:gd name="T3" fmla="*/ 2147483647 h 149"/>
                <a:gd name="T4" fmla="*/ 2147483647 w 98"/>
                <a:gd name="T5" fmla="*/ 2147483647 h 149"/>
                <a:gd name="T6" fmla="*/ 2147483647 w 98"/>
                <a:gd name="T7" fmla="*/ 2147483647 h 149"/>
                <a:gd name="T8" fmla="*/ 2147483647 w 98"/>
                <a:gd name="T9" fmla="*/ 2147483647 h 149"/>
                <a:gd name="T10" fmla="*/ 2147483647 w 98"/>
                <a:gd name="T11" fmla="*/ 2147483647 h 149"/>
                <a:gd name="T12" fmla="*/ 2147483647 w 98"/>
                <a:gd name="T13" fmla="*/ 2147483647 h 149"/>
                <a:gd name="T14" fmla="*/ 2147483647 w 98"/>
                <a:gd name="T15" fmla="*/ 2147483647 h 149"/>
                <a:gd name="T16" fmla="*/ 2147483647 w 98"/>
                <a:gd name="T17" fmla="*/ 2147483647 h 149"/>
                <a:gd name="T18" fmla="*/ 2147483647 w 98"/>
                <a:gd name="T19" fmla="*/ 2147483647 h 149"/>
                <a:gd name="T20" fmla="*/ 2147483647 w 98"/>
                <a:gd name="T21" fmla="*/ 2147483647 h 149"/>
                <a:gd name="T22" fmla="*/ 2147483647 w 98"/>
                <a:gd name="T23" fmla="*/ 2147483647 h 149"/>
                <a:gd name="T24" fmla="*/ 2147483647 w 98"/>
                <a:gd name="T25" fmla="*/ 2147483647 h 149"/>
                <a:gd name="T26" fmla="*/ 2147483647 w 98"/>
                <a:gd name="T27" fmla="*/ 2147483647 h 149"/>
                <a:gd name="T28" fmla="*/ 2147483647 w 98"/>
                <a:gd name="T29" fmla="*/ 2147483647 h 149"/>
                <a:gd name="T30" fmla="*/ 0 w 98"/>
                <a:gd name="T31" fmla="*/ 2147483647 h 149"/>
                <a:gd name="T32" fmla="*/ 2147483647 w 98"/>
                <a:gd name="T33" fmla="*/ 0 h 149"/>
                <a:gd name="T34" fmla="*/ 2147483647 w 98"/>
                <a:gd name="T35" fmla="*/ 2147483647 h 149"/>
                <a:gd name="T36" fmla="*/ 2147483647 w 98"/>
                <a:gd name="T37" fmla="*/ 2147483647 h 149"/>
                <a:gd name="T38" fmla="*/ 2147483647 w 98"/>
                <a:gd name="T39" fmla="*/ 2147483647 h 149"/>
                <a:gd name="T40" fmla="*/ 2147483647 w 98"/>
                <a:gd name="T41" fmla="*/ 214748364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0 w 37"/>
                <a:gd name="T11" fmla="*/ 2147483647 h 17"/>
                <a:gd name="T12" fmla="*/ 0 w 37"/>
                <a:gd name="T13" fmla="*/ 0 h 17"/>
                <a:gd name="T14" fmla="*/ 2147483647 w 37"/>
                <a:gd name="T15" fmla="*/ 0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2147483647 h 17"/>
                <a:gd name="T44" fmla="*/ 2147483647 w 37"/>
                <a:gd name="T45" fmla="*/ 0 h 17"/>
                <a:gd name="T46" fmla="*/ 2147483647 w 37"/>
                <a:gd name="T47" fmla="*/ 0 h 17"/>
                <a:gd name="T48" fmla="*/ 2147483647 w 37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/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03287213"/>
      </p:ext>
    </p:extLst>
  </p:cSld>
  <p:clrMapOvr>
    <a:masterClrMapping/>
  </p:clrMapOvr>
  <p:transition spd="med">
    <p:fade/>
  </p:transition>
  <p:hf sldNum="0" hdr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2516790"/>
      </p:ext>
    </p:extLst>
  </p:cSld>
  <p:clrMapOvr>
    <a:masterClrMapping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8507417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38660354"/>
      </p:ext>
    </p:extLst>
  </p:cSld>
  <p:clrMapOvr>
    <a:masterClrMapping/>
  </p:clrMapOvr>
  <p:transition spd="med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492458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 descr="icone-enjeux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06284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55860641"/>
      </p:ext>
    </p:extLst>
  </p:cSld>
  <p:clrMapOvr>
    <a:masterClrMapping/>
  </p:clrMapOvr>
  <p:transition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64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45858CB3-6F21-4DF4-8D69-506A448AEDEC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graphicFrame>
        <p:nvGraphicFramePr>
          <p:cNvPr id="4" name="Objet 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65" name="Diapositive think-cell" r:id="rId7" imgW="270" imgH="270" progId="TCLayout.ActiveDocument.1">
                  <p:embed/>
                </p:oleObj>
              </mc:Choice>
              <mc:Fallback>
                <p:oleObj name="Diapositive think-cell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244712"/>
      </p:ext>
    </p:extLst>
  </p:cSld>
  <p:clrMapOvr>
    <a:masterClrMapping/>
  </p:clrMapOvr>
  <p:transition spd="med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31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49D88511-5D15-4BD9-8C41-2ED938DFECA6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73654839"/>
      </p:ext>
    </p:extLst>
  </p:cSld>
  <p:clrMapOvr>
    <a:masterClrMapping/>
  </p:clrMapOvr>
  <p:transition spd="med">
    <p:fade/>
  </p:transition>
  <p:hf sldNum="0" hdr="0" ftr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55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BF49AB7D-20DA-4100-9614-FC5819C1577C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327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US" altLang="en-US" sz="1800" dirty="0">
                <a:solidFill>
                  <a:srgbClr val="FF66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3" y="339726"/>
            <a:ext cx="2301876" cy="3460750"/>
          </a:xfrm>
        </p:spPr>
        <p:txBody>
          <a:bodyPr tIns="109720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1969836"/>
      </p:ext>
    </p:extLst>
  </p:cSld>
  <p:clrMapOvr>
    <a:masterClrMapping/>
  </p:clrMapOvr>
  <p:transition spd="med">
    <p:fade/>
  </p:transition>
  <p:hf sldNum="0" hdr="0" ftr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339728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06" marR="0" indent="-401606" algn="l" defTabSz="514309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06" indent="-401606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06" indent="-401606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1926404"/>
      </p:ext>
    </p:extLst>
  </p:cSld>
  <p:clrMapOvr>
    <a:masterClrMapping/>
  </p:clrMapOvr>
  <p:transition spd="med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339728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95123072"/>
      </p:ext>
    </p:extLst>
  </p:cSld>
  <p:clrMapOvr>
    <a:masterClrMapping/>
  </p:clrMapOvr>
  <p:transition spd="med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1304927"/>
            <a:ext cx="8470900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9342"/>
      </p:ext>
    </p:extLst>
  </p:cSld>
  <p:clrMapOvr>
    <a:masterClrMapping/>
  </p:clrMapOvr>
  <p:transition spd="med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15681"/>
      </p:ext>
    </p:extLst>
  </p:cSld>
  <p:clrMapOvr>
    <a:masterClrMapping/>
  </p:clrMapOvr>
  <p:transition spd="med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1304927"/>
            <a:ext cx="8470900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0021"/>
      </p:ext>
    </p:extLst>
  </p:cSld>
  <p:clrMapOvr>
    <a:masterClrMapping/>
  </p:clrMapOvr>
  <p:transition spd="med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339728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3654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 descr="icone-atout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8E8"/>
              </a:clrFrom>
              <a:clrTo>
                <a:srgbClr val="FFF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158750"/>
            <a:ext cx="5270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56577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72191"/>
      </p:ext>
    </p:extLst>
  </p:cSld>
  <p:clrMapOvr>
    <a:masterClrMapping/>
  </p:clrMapOvr>
  <p:transition spd="med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071069"/>
      </p:ext>
    </p:extLst>
  </p:cSld>
  <p:clrMapOvr>
    <a:masterClrMapping/>
  </p:clrMapOvr>
  <p:transition spd="med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89" y="1329929"/>
            <a:ext cx="7058025" cy="2915840"/>
          </a:xfrm>
        </p:spPr>
        <p:txBody>
          <a:bodyPr/>
          <a:lstStyle>
            <a:lvl1pPr>
              <a:defRPr sz="150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736534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4408488"/>
            <a:ext cx="574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3897313" y="4873625"/>
            <a:ext cx="1250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1" tIns="38095" rIns="76191" bIns="380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12731" eaLnBrk="1" hangingPunct="1">
              <a:spcBef>
                <a:spcPct val="50000"/>
              </a:spcBef>
              <a:defRPr/>
            </a:pPr>
            <a:r>
              <a:rPr lang="fr-FR" altLang="fr-FR" sz="800" dirty="0" smtClean="0">
                <a:solidFill>
                  <a:srgbClr val="FF6600"/>
                </a:solidFill>
                <a:latin typeface="Helvetica 65 Medium" pitchFamily="34" charset="0"/>
                <a:ea typeface="ＭＳ Ｐゴシック" pitchFamily="34" charset="-128"/>
              </a:rPr>
              <a:t>confidentiel Orange</a:t>
            </a:r>
          </a:p>
        </p:txBody>
      </p:sp>
      <p:sp>
        <p:nvSpPr>
          <p:cNvPr id="208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392" y="2139554"/>
            <a:ext cx="7883877" cy="485775"/>
          </a:xfrm>
        </p:spPr>
        <p:txBody>
          <a:bodyPr lIns="29997" tIns="29997" anchor="b"/>
          <a:lstStyle>
            <a:lvl1pPr rtl="1"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8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392" y="2652716"/>
            <a:ext cx="7883877" cy="351235"/>
          </a:xfrm>
        </p:spPr>
        <p:txBody>
          <a:bodyPr lIns="29997" tIns="29997"/>
          <a:lstStyle>
            <a:lvl1pPr marL="0" indent="0">
              <a:defRPr sz="2100">
                <a:solidFill>
                  <a:schemeClr val="tx1"/>
                </a:solidFill>
              </a:defRPr>
            </a:lvl1pPr>
          </a:lstStyle>
          <a:p>
            <a:r>
              <a:rPr lang="fr-FR"/>
              <a:t>prénom nom service</a:t>
            </a:r>
          </a:p>
        </p:txBody>
      </p:sp>
    </p:spTree>
    <p:extLst>
      <p:ext uri="{BB962C8B-B14F-4D97-AF65-F5344CB8AC3E}">
        <p14:creationId xmlns:p14="http://schemas.microsoft.com/office/powerpoint/2010/main" val="245677882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06" indent="-40160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5072"/>
      </p:ext>
    </p:extLst>
  </p:cSld>
  <p:clrMapOvr>
    <a:masterClrMapping/>
  </p:clrMapOvr>
  <p:transition spd="med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1369178"/>
      </p:ext>
    </p:extLst>
  </p:cSld>
  <p:clrMapOvr>
    <a:masterClrMapping/>
  </p:clrMapOvr>
  <p:transition spd="med">
    <p:fade/>
  </p:transition>
  <p:hf sldNum="0" hdr="0" ftr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85797764"/>
      </p:ext>
    </p:extLst>
  </p:cSld>
  <p:clrMapOvr>
    <a:masterClrMapping/>
  </p:clrMapOvr>
  <p:transition spd="med"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02472030"/>
      </p:ext>
    </p:extLst>
  </p:cSld>
  <p:clrMapOvr>
    <a:masterClrMapping/>
  </p:clrMapOvr>
  <p:transition spd="med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6303"/>
      </p:ext>
    </p:extLst>
  </p:cSld>
  <p:clrMapOvr>
    <a:masterClrMapping/>
  </p:clrMapOvr>
  <p:transition spd="med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1016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icone-enj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6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581756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44641"/>
      </p:ext>
    </p:extLst>
  </p:cSld>
  <p:clrMapOvr>
    <a:masterClrMapping/>
  </p:clrMapOvr>
  <p:transition spd="med"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6702"/>
      </p:ext>
    </p:extLst>
  </p:cSld>
  <p:clrMapOvr>
    <a:masterClrMapping/>
  </p:clrMapOvr>
  <p:transition spd="med"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98439"/>
      </p:ext>
    </p:extLst>
  </p:cSld>
  <p:clrMapOvr>
    <a:masterClrMapping/>
  </p:clrMapOvr>
  <p:transition spd="med">
    <p:fad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910968"/>
      </p:ext>
    </p:extLst>
  </p:cSld>
  <p:clrMapOvr>
    <a:masterClrMapping/>
  </p:clrMapOvr>
  <p:transition spd="med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7 w 93"/>
                <a:gd name="T1" fmla="*/ 2147483647 h 109"/>
                <a:gd name="T2" fmla="*/ 2147483647 w 93"/>
                <a:gd name="T3" fmla="*/ 2147483647 h 109"/>
                <a:gd name="T4" fmla="*/ 0 w 93"/>
                <a:gd name="T5" fmla="*/ 2147483647 h 109"/>
                <a:gd name="T6" fmla="*/ 2147483647 w 93"/>
                <a:gd name="T7" fmla="*/ 2147483647 h 109"/>
                <a:gd name="T8" fmla="*/ 2147483647 w 93"/>
                <a:gd name="T9" fmla="*/ 2147483647 h 109"/>
                <a:gd name="T10" fmla="*/ 2147483647 w 93"/>
                <a:gd name="T11" fmla="*/ 2147483647 h 109"/>
                <a:gd name="T12" fmla="*/ 2147483647 w 93"/>
                <a:gd name="T13" fmla="*/ 2147483647 h 109"/>
                <a:gd name="T14" fmla="*/ 2147483647 w 93"/>
                <a:gd name="T15" fmla="*/ 2147483647 h 109"/>
                <a:gd name="T16" fmla="*/ 2147483647 w 93"/>
                <a:gd name="T17" fmla="*/ 0 h 109"/>
                <a:gd name="T18" fmla="*/ 2147483647 w 93"/>
                <a:gd name="T19" fmla="*/ 2147483647 h 109"/>
                <a:gd name="T20" fmla="*/ 2147483647 w 93"/>
                <a:gd name="T21" fmla="*/ 2147483647 h 109"/>
                <a:gd name="T22" fmla="*/ 2147483647 w 93"/>
                <a:gd name="T23" fmla="*/ 2147483647 h 109"/>
                <a:gd name="T24" fmla="*/ 2147483647 w 93"/>
                <a:gd name="T25" fmla="*/ 2147483647 h 109"/>
                <a:gd name="T26" fmla="*/ 2147483647 w 93"/>
                <a:gd name="T27" fmla="*/ 2147483647 h 109"/>
                <a:gd name="T28" fmla="*/ 2147483647 w 93"/>
                <a:gd name="T29" fmla="*/ 2147483647 h 109"/>
                <a:gd name="T30" fmla="*/ 2147483647 w 93"/>
                <a:gd name="T31" fmla="*/ 2147483647 h 109"/>
                <a:gd name="T32" fmla="*/ 2147483647 w 93"/>
                <a:gd name="T33" fmla="*/ 2147483647 h 109"/>
                <a:gd name="T34" fmla="*/ 2147483647 w 93"/>
                <a:gd name="T35" fmla="*/ 2147483647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7 h 108"/>
                <a:gd name="T2" fmla="*/ 2147483647 w 94"/>
                <a:gd name="T3" fmla="*/ 2147483647 h 108"/>
                <a:gd name="T4" fmla="*/ 2147483647 w 94"/>
                <a:gd name="T5" fmla="*/ 2147483647 h 108"/>
                <a:gd name="T6" fmla="*/ 2147483647 w 94"/>
                <a:gd name="T7" fmla="*/ 0 h 108"/>
                <a:gd name="T8" fmla="*/ 2147483647 w 94"/>
                <a:gd name="T9" fmla="*/ 2147483647 h 108"/>
                <a:gd name="T10" fmla="*/ 2147483647 w 94"/>
                <a:gd name="T11" fmla="*/ 2147483647 h 108"/>
                <a:gd name="T12" fmla="*/ 2147483647 w 94"/>
                <a:gd name="T13" fmla="*/ 2147483647 h 108"/>
                <a:gd name="T14" fmla="*/ 2147483647 w 94"/>
                <a:gd name="T15" fmla="*/ 2147483647 h 108"/>
                <a:gd name="T16" fmla="*/ 2147483647 w 94"/>
                <a:gd name="T17" fmla="*/ 2147483647 h 108"/>
                <a:gd name="T18" fmla="*/ 2147483647 w 94"/>
                <a:gd name="T19" fmla="*/ 2147483647 h 108"/>
                <a:gd name="T20" fmla="*/ 2147483647 w 94"/>
                <a:gd name="T21" fmla="*/ 2147483647 h 108"/>
                <a:gd name="T22" fmla="*/ 0 w 94"/>
                <a:gd name="T23" fmla="*/ 2147483647 h 108"/>
                <a:gd name="T24" fmla="*/ 0 w 94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7 w 98"/>
                <a:gd name="T1" fmla="*/ 2147483647 h 110"/>
                <a:gd name="T2" fmla="*/ 0 w 98"/>
                <a:gd name="T3" fmla="*/ 2147483647 h 110"/>
                <a:gd name="T4" fmla="*/ 2147483647 w 98"/>
                <a:gd name="T5" fmla="*/ 0 h 110"/>
                <a:gd name="T6" fmla="*/ 2147483647 w 98"/>
                <a:gd name="T7" fmla="*/ 2147483647 h 110"/>
                <a:gd name="T8" fmla="*/ 2147483647 w 98"/>
                <a:gd name="T9" fmla="*/ 2147483647 h 110"/>
                <a:gd name="T10" fmla="*/ 2147483647 w 98"/>
                <a:gd name="T11" fmla="*/ 2147483647 h 110"/>
                <a:gd name="T12" fmla="*/ 2147483647 w 98"/>
                <a:gd name="T13" fmla="*/ 2147483647 h 110"/>
                <a:gd name="T14" fmla="*/ 2147483647 w 98"/>
                <a:gd name="T15" fmla="*/ 2147483647 h 110"/>
                <a:gd name="T16" fmla="*/ 2147483647 w 98"/>
                <a:gd name="T17" fmla="*/ 2147483647 h 110"/>
                <a:gd name="T18" fmla="*/ 2147483647 w 98"/>
                <a:gd name="T19" fmla="*/ 2147483647 h 110"/>
                <a:gd name="T20" fmla="*/ 2147483647 w 98"/>
                <a:gd name="T21" fmla="*/ 2147483647 h 110"/>
                <a:gd name="T22" fmla="*/ 2147483647 w 98"/>
                <a:gd name="T23" fmla="*/ 2147483647 h 110"/>
                <a:gd name="T24" fmla="*/ 2147483647 w 98"/>
                <a:gd name="T25" fmla="*/ 2147483647 h 110"/>
                <a:gd name="T26" fmla="*/ 2147483647 w 98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7 w 104"/>
                <a:gd name="T1" fmla="*/ 2147483647 h 111"/>
                <a:gd name="T2" fmla="*/ 0 w 104"/>
                <a:gd name="T3" fmla="*/ 2147483647 h 111"/>
                <a:gd name="T4" fmla="*/ 2147483647 w 104"/>
                <a:gd name="T5" fmla="*/ 0 h 111"/>
                <a:gd name="T6" fmla="*/ 2147483647 w 104"/>
                <a:gd name="T7" fmla="*/ 2147483647 h 111"/>
                <a:gd name="T8" fmla="*/ 2147483647 w 104"/>
                <a:gd name="T9" fmla="*/ 2147483647 h 111"/>
                <a:gd name="T10" fmla="*/ 2147483647 w 104"/>
                <a:gd name="T11" fmla="*/ 2147483647 h 111"/>
                <a:gd name="T12" fmla="*/ 2147483647 w 104"/>
                <a:gd name="T13" fmla="*/ 2147483647 h 111"/>
                <a:gd name="T14" fmla="*/ 2147483647 w 104"/>
                <a:gd name="T15" fmla="*/ 2147483647 h 111"/>
                <a:gd name="T16" fmla="*/ 2147483647 w 104"/>
                <a:gd name="T17" fmla="*/ 2147483647 h 111"/>
                <a:gd name="T18" fmla="*/ 2147483647 w 104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7 h 108"/>
                <a:gd name="T2" fmla="*/ 2147483647 w 59"/>
                <a:gd name="T3" fmla="*/ 2147483647 h 108"/>
                <a:gd name="T4" fmla="*/ 2147483647 w 59"/>
                <a:gd name="T5" fmla="*/ 2147483647 h 108"/>
                <a:gd name="T6" fmla="*/ 2147483647 w 59"/>
                <a:gd name="T7" fmla="*/ 0 h 108"/>
                <a:gd name="T8" fmla="*/ 2147483647 w 59"/>
                <a:gd name="T9" fmla="*/ 2147483647 h 108"/>
                <a:gd name="T10" fmla="*/ 2147483647 w 59"/>
                <a:gd name="T11" fmla="*/ 2147483647 h 108"/>
                <a:gd name="T12" fmla="*/ 2147483647 w 59"/>
                <a:gd name="T13" fmla="*/ 2147483647 h 108"/>
                <a:gd name="T14" fmla="*/ 2147483647 w 59"/>
                <a:gd name="T15" fmla="*/ 2147483647 h 108"/>
                <a:gd name="T16" fmla="*/ 2147483647 w 59"/>
                <a:gd name="T17" fmla="*/ 2147483647 h 108"/>
                <a:gd name="T18" fmla="*/ 0 w 59"/>
                <a:gd name="T19" fmla="*/ 2147483647 h 108"/>
                <a:gd name="T20" fmla="*/ 0 w 59"/>
                <a:gd name="T21" fmla="*/ 214748364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7 w 98"/>
                <a:gd name="T1" fmla="*/ 2147483647 h 149"/>
                <a:gd name="T2" fmla="*/ 2147483647 w 98"/>
                <a:gd name="T3" fmla="*/ 2147483647 h 149"/>
                <a:gd name="T4" fmla="*/ 2147483647 w 98"/>
                <a:gd name="T5" fmla="*/ 2147483647 h 149"/>
                <a:gd name="T6" fmla="*/ 2147483647 w 98"/>
                <a:gd name="T7" fmla="*/ 2147483647 h 149"/>
                <a:gd name="T8" fmla="*/ 2147483647 w 98"/>
                <a:gd name="T9" fmla="*/ 2147483647 h 149"/>
                <a:gd name="T10" fmla="*/ 2147483647 w 98"/>
                <a:gd name="T11" fmla="*/ 2147483647 h 149"/>
                <a:gd name="T12" fmla="*/ 2147483647 w 98"/>
                <a:gd name="T13" fmla="*/ 2147483647 h 149"/>
                <a:gd name="T14" fmla="*/ 2147483647 w 98"/>
                <a:gd name="T15" fmla="*/ 2147483647 h 149"/>
                <a:gd name="T16" fmla="*/ 2147483647 w 98"/>
                <a:gd name="T17" fmla="*/ 2147483647 h 149"/>
                <a:gd name="T18" fmla="*/ 2147483647 w 98"/>
                <a:gd name="T19" fmla="*/ 2147483647 h 149"/>
                <a:gd name="T20" fmla="*/ 2147483647 w 98"/>
                <a:gd name="T21" fmla="*/ 2147483647 h 149"/>
                <a:gd name="T22" fmla="*/ 2147483647 w 98"/>
                <a:gd name="T23" fmla="*/ 2147483647 h 149"/>
                <a:gd name="T24" fmla="*/ 2147483647 w 98"/>
                <a:gd name="T25" fmla="*/ 2147483647 h 149"/>
                <a:gd name="T26" fmla="*/ 2147483647 w 98"/>
                <a:gd name="T27" fmla="*/ 2147483647 h 149"/>
                <a:gd name="T28" fmla="*/ 2147483647 w 98"/>
                <a:gd name="T29" fmla="*/ 2147483647 h 149"/>
                <a:gd name="T30" fmla="*/ 0 w 98"/>
                <a:gd name="T31" fmla="*/ 2147483647 h 149"/>
                <a:gd name="T32" fmla="*/ 2147483647 w 98"/>
                <a:gd name="T33" fmla="*/ 0 h 149"/>
                <a:gd name="T34" fmla="*/ 2147483647 w 98"/>
                <a:gd name="T35" fmla="*/ 2147483647 h 149"/>
                <a:gd name="T36" fmla="*/ 2147483647 w 98"/>
                <a:gd name="T37" fmla="*/ 2147483647 h 149"/>
                <a:gd name="T38" fmla="*/ 2147483647 w 98"/>
                <a:gd name="T39" fmla="*/ 2147483647 h 149"/>
                <a:gd name="T40" fmla="*/ 2147483647 w 98"/>
                <a:gd name="T41" fmla="*/ 214748364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0 w 37"/>
                <a:gd name="T11" fmla="*/ 2147483647 h 17"/>
                <a:gd name="T12" fmla="*/ 0 w 37"/>
                <a:gd name="T13" fmla="*/ 0 h 17"/>
                <a:gd name="T14" fmla="*/ 2147483647 w 37"/>
                <a:gd name="T15" fmla="*/ 0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2147483647 h 17"/>
                <a:gd name="T44" fmla="*/ 2147483647 w 37"/>
                <a:gd name="T45" fmla="*/ 0 h 17"/>
                <a:gd name="T46" fmla="*/ 2147483647 w 37"/>
                <a:gd name="T47" fmla="*/ 0 h 17"/>
                <a:gd name="T48" fmla="*/ 2147483647 w 37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8806"/>
      </p:ext>
    </p:extLst>
  </p:cSld>
  <p:clrMapOvr>
    <a:masterClrMapping/>
  </p:clrMapOvr>
  <p:transition spd="med">
    <p:fade/>
  </p:transition>
  <p:hf sldNum="0" hdr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</a:rPr>
              <a:t>Orange Restricted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26076"/>
      </p:ext>
    </p:extLst>
  </p:cSld>
  <p:clrMapOvr>
    <a:masterClrMapping/>
  </p:clrMapOvr>
  <p:transition spd="med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</a:rPr>
              <a:t>Orange Restricted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565587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12461"/>
      </p:ext>
    </p:extLst>
  </p:cSld>
  <p:clrMapOvr>
    <a:masterClrMapping/>
  </p:clrMapOvr>
  <p:transition spd="med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1E3BEEDD-1912-451C-872F-528E8D18D80B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3" rIns="0" bIns="4571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53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31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43877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51733166-30DB-489E-8F34-F4CD4E7D5819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9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551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solutio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4300"/>
            <a:ext cx="4333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9725" y="339741"/>
            <a:ext cx="8470900" cy="621329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959377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3" rIns="0" bIns="4571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53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1EC491D5-13F3-49B1-83BF-F79A3C7C1E0E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74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3" rIns="0" bIns="4571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53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 Orange – DR Orange Open pro partagé 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253">
              <a:defRPr/>
            </a:pPr>
            <a:fld id="{8EF256F3-4B9C-4050-A070-F744F33208A6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253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0737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33" indent="-344433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965066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0AA7AA1D-6C49-44E1-A1F6-50676196370A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58030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16529F9C-059F-4FC5-9C3F-D621555FCEDE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766755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ＭＳ Ｐゴシック" pitchFamily="34" charset="-128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55B31128-AB07-4944-B0B9-F5C139112D3D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8790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77698E48-EDD3-4FEC-9EDF-5B86FBF2013A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pitchFamily="34" charset="-128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8217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540260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62"/>
          <p:cNvGrpSpPr>
            <a:grpSpLocks/>
          </p:cNvGrpSpPr>
          <p:nvPr userDrawn="1"/>
        </p:nvGrpSpPr>
        <p:grpSpPr bwMode="auto">
          <a:xfrm>
            <a:off x="339725" y="4132263"/>
            <a:ext cx="1873250" cy="682625"/>
            <a:chOff x="339725" y="4132263"/>
            <a:chExt cx="1873251" cy="682625"/>
          </a:xfrm>
        </p:grpSpPr>
        <p:grpSp>
          <p:nvGrpSpPr>
            <p:cNvPr id="7" name="Group 60"/>
            <p:cNvGrpSpPr>
              <a:grpSpLocks/>
            </p:cNvGrpSpPr>
            <p:nvPr userDrawn="1"/>
          </p:nvGrpSpPr>
          <p:grpSpPr bwMode="auto">
            <a:xfrm>
              <a:off x="339725" y="4132263"/>
              <a:ext cx="674688" cy="677863"/>
              <a:chOff x="339725" y="4132263"/>
              <a:chExt cx="674688" cy="677863"/>
            </a:xfrm>
          </p:grpSpPr>
          <p:sp>
            <p:nvSpPr>
              <p:cNvPr id="25" name="Rectangle 7"/>
              <p:cNvSpPr>
                <a:spLocks noChangeArrowheads="1"/>
              </p:cNvSpPr>
              <p:nvPr userDrawn="1"/>
            </p:nvSpPr>
            <p:spPr bwMode="auto">
              <a:xfrm>
                <a:off x="339725" y="4132263"/>
                <a:ext cx="674688" cy="67786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1pPr>
                <a:lvl2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2pPr>
                <a:lvl3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3pPr>
                <a:lvl4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4pPr>
                <a:lvl5pPr defTabSz="712788" eaLnBrk="0" hangingPunct="0"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5pPr>
                <a:lvl6pPr marL="18811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6pPr>
                <a:lvl7pPr marL="23383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7pPr>
                <a:lvl8pPr marL="27955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8pPr>
                <a:lvl9pPr marL="3252788" indent="401638" defTabSz="712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/>
                    <a:ea typeface="MS PGothic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546100" y="4656138"/>
                <a:ext cx="82550" cy="98425"/>
              </a:xfrm>
              <a:custGeom>
                <a:avLst/>
                <a:gdLst>
                  <a:gd name="T0" fmla="*/ 2147483647 w 65"/>
                  <a:gd name="T1" fmla="*/ 2147483647 h 76"/>
                  <a:gd name="T2" fmla="*/ 2147483647 w 65"/>
                  <a:gd name="T3" fmla="*/ 2147483647 h 76"/>
                  <a:gd name="T4" fmla="*/ 0 w 65"/>
                  <a:gd name="T5" fmla="*/ 2147483647 h 76"/>
                  <a:gd name="T6" fmla="*/ 2147483647 w 65"/>
                  <a:gd name="T7" fmla="*/ 2147483647 h 76"/>
                  <a:gd name="T8" fmla="*/ 2147483647 w 65"/>
                  <a:gd name="T9" fmla="*/ 2147483647 h 76"/>
                  <a:gd name="T10" fmla="*/ 2147483647 w 65"/>
                  <a:gd name="T11" fmla="*/ 2147483647 h 76"/>
                  <a:gd name="T12" fmla="*/ 2147483647 w 65"/>
                  <a:gd name="T13" fmla="*/ 2147483647 h 76"/>
                  <a:gd name="T14" fmla="*/ 2147483647 w 65"/>
                  <a:gd name="T15" fmla="*/ 2147483647 h 76"/>
                  <a:gd name="T16" fmla="*/ 2147483647 w 65"/>
                  <a:gd name="T17" fmla="*/ 0 h 76"/>
                  <a:gd name="T18" fmla="*/ 2147483647 w 65"/>
                  <a:gd name="T19" fmla="*/ 2147483647 h 76"/>
                  <a:gd name="T20" fmla="*/ 2147483647 w 65"/>
                  <a:gd name="T21" fmla="*/ 2147483647 h 76"/>
                  <a:gd name="T22" fmla="*/ 2147483647 w 65"/>
                  <a:gd name="T23" fmla="*/ 2147483647 h 76"/>
                  <a:gd name="T24" fmla="*/ 2147483647 w 65"/>
                  <a:gd name="T25" fmla="*/ 2147483647 h 76"/>
                  <a:gd name="T26" fmla="*/ 2147483647 w 65"/>
                  <a:gd name="T27" fmla="*/ 2147483647 h 76"/>
                  <a:gd name="T28" fmla="*/ 2147483647 w 65"/>
                  <a:gd name="T29" fmla="*/ 2147483647 h 76"/>
                  <a:gd name="T30" fmla="*/ 2147483647 w 65"/>
                  <a:gd name="T31" fmla="*/ 2147483647 h 76"/>
                  <a:gd name="T32" fmla="*/ 2147483647 w 65"/>
                  <a:gd name="T33" fmla="*/ 2147483647 h 76"/>
                  <a:gd name="T34" fmla="*/ 2147483647 w 65"/>
                  <a:gd name="T35" fmla="*/ 2147483647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76">
                    <a:moveTo>
                      <a:pt x="46" y="69"/>
                    </a:moveTo>
                    <a:cubicBezTo>
                      <a:pt x="38" y="73"/>
                      <a:pt x="30" y="76"/>
                      <a:pt x="22" y="76"/>
                    </a:cubicBezTo>
                    <a:cubicBezTo>
                      <a:pt x="8" y="76"/>
                      <a:pt x="0" y="67"/>
                      <a:pt x="0" y="55"/>
                    </a:cubicBezTo>
                    <a:cubicBezTo>
                      <a:pt x="0" y="38"/>
                      <a:pt x="15" y="29"/>
                      <a:pt x="46" y="26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17"/>
                      <a:pt x="42" y="14"/>
                      <a:pt x="35" y="14"/>
                    </a:cubicBezTo>
                    <a:cubicBezTo>
                      <a:pt x="27" y="14"/>
                      <a:pt x="21" y="16"/>
                      <a:pt x="17" y="2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5"/>
                      <a:pt x="21" y="0"/>
                      <a:pt x="35" y="0"/>
                    </a:cubicBezTo>
                    <a:cubicBezTo>
                      <a:pt x="54" y="0"/>
                      <a:pt x="65" y="8"/>
                      <a:pt x="65" y="22"/>
                    </a:cubicBezTo>
                    <a:cubicBezTo>
                      <a:pt x="65" y="22"/>
                      <a:pt x="65" y="75"/>
                      <a:pt x="65" y="75"/>
                    </a:cubicBezTo>
                    <a:cubicBezTo>
                      <a:pt x="48" y="75"/>
                      <a:pt x="48" y="75"/>
                      <a:pt x="48" y="75"/>
                    </a:cubicBezTo>
                    <a:lnTo>
                      <a:pt x="46" y="69"/>
                    </a:lnTo>
                    <a:close/>
                    <a:moveTo>
                      <a:pt x="19" y="53"/>
                    </a:moveTo>
                    <a:cubicBezTo>
                      <a:pt x="19" y="58"/>
                      <a:pt x="22" y="63"/>
                      <a:pt x="28" y="63"/>
                    </a:cubicBezTo>
                    <a:cubicBezTo>
                      <a:pt x="34" y="63"/>
                      <a:pt x="40" y="60"/>
                      <a:pt x="45" y="55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27" y="40"/>
                      <a:pt x="19" y="44"/>
                      <a:pt x="1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647700" y="4656138"/>
                <a:ext cx="85725" cy="96838"/>
              </a:xfrm>
              <a:custGeom>
                <a:avLst/>
                <a:gdLst>
                  <a:gd name="T0" fmla="*/ 0 w 66"/>
                  <a:gd name="T1" fmla="*/ 2147483647 h 75"/>
                  <a:gd name="T2" fmla="*/ 2147483647 w 66"/>
                  <a:gd name="T3" fmla="*/ 2147483647 h 75"/>
                  <a:gd name="T4" fmla="*/ 2147483647 w 66"/>
                  <a:gd name="T5" fmla="*/ 2147483647 h 75"/>
                  <a:gd name="T6" fmla="*/ 2147483647 w 66"/>
                  <a:gd name="T7" fmla="*/ 0 h 75"/>
                  <a:gd name="T8" fmla="*/ 2147483647 w 66"/>
                  <a:gd name="T9" fmla="*/ 2147483647 h 75"/>
                  <a:gd name="T10" fmla="*/ 2147483647 w 66"/>
                  <a:gd name="T11" fmla="*/ 2147483647 h 75"/>
                  <a:gd name="T12" fmla="*/ 2147483647 w 66"/>
                  <a:gd name="T13" fmla="*/ 2147483647 h 75"/>
                  <a:gd name="T14" fmla="*/ 2147483647 w 66"/>
                  <a:gd name="T15" fmla="*/ 2147483647 h 75"/>
                  <a:gd name="T16" fmla="*/ 2147483647 w 66"/>
                  <a:gd name="T17" fmla="*/ 2147483647 h 75"/>
                  <a:gd name="T18" fmla="*/ 2147483647 w 66"/>
                  <a:gd name="T19" fmla="*/ 2147483647 h 75"/>
                  <a:gd name="T20" fmla="*/ 2147483647 w 66"/>
                  <a:gd name="T21" fmla="*/ 2147483647 h 75"/>
                  <a:gd name="T22" fmla="*/ 0 w 66"/>
                  <a:gd name="T23" fmla="*/ 2147483647 h 75"/>
                  <a:gd name="T24" fmla="*/ 0 w 66"/>
                  <a:gd name="T25" fmla="*/ 2147483647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75">
                    <a:moveTo>
                      <a:pt x="0" y="4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7" y="4"/>
                      <a:pt x="34" y="0"/>
                      <a:pt x="43" y="0"/>
                    </a:cubicBezTo>
                    <a:cubicBezTo>
                      <a:pt x="58" y="0"/>
                      <a:pt x="66" y="8"/>
                      <a:pt x="66" y="24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18"/>
                      <a:pt x="44" y="14"/>
                      <a:pt x="37" y="14"/>
                    </a:cubicBezTo>
                    <a:cubicBezTo>
                      <a:pt x="31" y="14"/>
                      <a:pt x="26" y="17"/>
                      <a:pt x="19" y="22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0"/>
              <p:cNvSpPr>
                <a:spLocks noEditPoints="1"/>
              </p:cNvSpPr>
              <p:nvPr userDrawn="1"/>
            </p:nvSpPr>
            <p:spPr bwMode="auto">
              <a:xfrm>
                <a:off x="852488" y="4656138"/>
                <a:ext cx="87313" cy="98425"/>
              </a:xfrm>
              <a:custGeom>
                <a:avLst/>
                <a:gdLst>
                  <a:gd name="T0" fmla="*/ 2147483647 w 67"/>
                  <a:gd name="T1" fmla="*/ 2147483647 h 76"/>
                  <a:gd name="T2" fmla="*/ 0 w 67"/>
                  <a:gd name="T3" fmla="*/ 2147483647 h 76"/>
                  <a:gd name="T4" fmla="*/ 2147483647 w 67"/>
                  <a:gd name="T5" fmla="*/ 0 h 76"/>
                  <a:gd name="T6" fmla="*/ 2147483647 w 67"/>
                  <a:gd name="T7" fmla="*/ 2147483647 h 76"/>
                  <a:gd name="T8" fmla="*/ 2147483647 w 67"/>
                  <a:gd name="T9" fmla="*/ 2147483647 h 76"/>
                  <a:gd name="T10" fmla="*/ 2147483647 w 67"/>
                  <a:gd name="T11" fmla="*/ 2147483647 h 76"/>
                  <a:gd name="T12" fmla="*/ 2147483647 w 67"/>
                  <a:gd name="T13" fmla="*/ 2147483647 h 76"/>
                  <a:gd name="T14" fmla="*/ 2147483647 w 67"/>
                  <a:gd name="T15" fmla="*/ 2147483647 h 76"/>
                  <a:gd name="T16" fmla="*/ 2147483647 w 67"/>
                  <a:gd name="T17" fmla="*/ 2147483647 h 76"/>
                  <a:gd name="T18" fmla="*/ 2147483647 w 67"/>
                  <a:gd name="T19" fmla="*/ 2147483647 h 76"/>
                  <a:gd name="T20" fmla="*/ 2147483647 w 67"/>
                  <a:gd name="T21" fmla="*/ 2147483647 h 76"/>
                  <a:gd name="T22" fmla="*/ 2147483647 w 67"/>
                  <a:gd name="T23" fmla="*/ 2147483647 h 76"/>
                  <a:gd name="T24" fmla="*/ 2147483647 w 67"/>
                  <a:gd name="T25" fmla="*/ 2147483647 h 76"/>
                  <a:gd name="T26" fmla="*/ 2147483647 w 67"/>
                  <a:gd name="T27" fmla="*/ 2147483647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7" h="76">
                    <a:moveTo>
                      <a:pt x="34" y="76"/>
                    </a:moveTo>
                    <a:cubicBezTo>
                      <a:pt x="13" y="76"/>
                      <a:pt x="0" y="62"/>
                      <a:pt x="0" y="38"/>
                    </a:cubicBezTo>
                    <a:cubicBezTo>
                      <a:pt x="0" y="14"/>
                      <a:pt x="13" y="0"/>
                      <a:pt x="34" y="0"/>
                    </a:cubicBezTo>
                    <a:cubicBezTo>
                      <a:pt x="55" y="0"/>
                      <a:pt x="67" y="14"/>
                      <a:pt x="67" y="37"/>
                    </a:cubicBezTo>
                    <a:cubicBezTo>
                      <a:pt x="67" y="39"/>
                      <a:pt x="67" y="40"/>
                      <a:pt x="67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55"/>
                      <a:pt x="24" y="62"/>
                      <a:pt x="36" y="62"/>
                    </a:cubicBezTo>
                    <a:cubicBezTo>
                      <a:pt x="43" y="62"/>
                      <a:pt x="48" y="59"/>
                      <a:pt x="52" y="53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0" y="71"/>
                      <a:pt x="49" y="76"/>
                      <a:pt x="34" y="76"/>
                    </a:cubicBezTo>
                    <a:close/>
                    <a:moveTo>
                      <a:pt x="49" y="29"/>
                    </a:moveTo>
                    <a:cubicBezTo>
                      <a:pt x="49" y="19"/>
                      <a:pt x="43" y="13"/>
                      <a:pt x="34" y="13"/>
                    </a:cubicBezTo>
                    <a:cubicBezTo>
                      <a:pt x="25" y="13"/>
                      <a:pt x="20" y="19"/>
                      <a:pt x="19" y="29"/>
                    </a:cubicBez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1"/>
              <p:cNvSpPr>
                <a:spLocks noEditPoints="1"/>
              </p:cNvSpPr>
              <p:nvPr userDrawn="1"/>
            </p:nvSpPr>
            <p:spPr bwMode="auto">
              <a:xfrm>
                <a:off x="376238" y="4656138"/>
                <a:ext cx="93663" cy="100013"/>
              </a:xfrm>
              <a:custGeom>
                <a:avLst/>
                <a:gdLst>
                  <a:gd name="T0" fmla="*/ 2147483647 w 73"/>
                  <a:gd name="T1" fmla="*/ 2147483647 h 77"/>
                  <a:gd name="T2" fmla="*/ 0 w 73"/>
                  <a:gd name="T3" fmla="*/ 2147483647 h 77"/>
                  <a:gd name="T4" fmla="*/ 2147483647 w 73"/>
                  <a:gd name="T5" fmla="*/ 0 h 77"/>
                  <a:gd name="T6" fmla="*/ 2147483647 w 73"/>
                  <a:gd name="T7" fmla="*/ 2147483647 h 77"/>
                  <a:gd name="T8" fmla="*/ 2147483647 w 73"/>
                  <a:gd name="T9" fmla="*/ 2147483647 h 77"/>
                  <a:gd name="T10" fmla="*/ 2147483647 w 73"/>
                  <a:gd name="T11" fmla="*/ 2147483647 h 77"/>
                  <a:gd name="T12" fmla="*/ 2147483647 w 73"/>
                  <a:gd name="T13" fmla="*/ 2147483647 h 77"/>
                  <a:gd name="T14" fmla="*/ 2147483647 w 73"/>
                  <a:gd name="T15" fmla="*/ 2147483647 h 77"/>
                  <a:gd name="T16" fmla="*/ 2147483647 w 73"/>
                  <a:gd name="T17" fmla="*/ 2147483647 h 77"/>
                  <a:gd name="T18" fmla="*/ 2147483647 w 73"/>
                  <a:gd name="T19" fmla="*/ 214748364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7">
                    <a:moveTo>
                      <a:pt x="36" y="77"/>
                    </a:moveTo>
                    <a:cubicBezTo>
                      <a:pt x="17" y="77"/>
                      <a:pt x="0" y="65"/>
                      <a:pt x="0" y="38"/>
                    </a:cubicBezTo>
                    <a:cubicBezTo>
                      <a:pt x="0" y="12"/>
                      <a:pt x="17" y="0"/>
                      <a:pt x="36" y="0"/>
                    </a:cubicBezTo>
                    <a:cubicBezTo>
                      <a:pt x="55" y="0"/>
                      <a:pt x="73" y="12"/>
                      <a:pt x="73" y="38"/>
                    </a:cubicBezTo>
                    <a:cubicBezTo>
                      <a:pt x="73" y="65"/>
                      <a:pt x="55" y="77"/>
                      <a:pt x="36" y="77"/>
                    </a:cubicBezTo>
                    <a:close/>
                    <a:moveTo>
                      <a:pt x="36" y="16"/>
                    </a:moveTo>
                    <a:cubicBezTo>
                      <a:pt x="22" y="16"/>
                      <a:pt x="19" y="29"/>
                      <a:pt x="19" y="38"/>
                    </a:cubicBezTo>
                    <a:cubicBezTo>
                      <a:pt x="19" y="48"/>
                      <a:pt x="22" y="61"/>
                      <a:pt x="36" y="61"/>
                    </a:cubicBezTo>
                    <a:cubicBezTo>
                      <a:pt x="51" y="61"/>
                      <a:pt x="53" y="48"/>
                      <a:pt x="53" y="38"/>
                    </a:cubicBezTo>
                    <a:cubicBezTo>
                      <a:pt x="53" y="29"/>
                      <a:pt x="51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2"/>
              <p:cNvSpPr>
                <a:spLocks/>
              </p:cNvSpPr>
              <p:nvPr userDrawn="1"/>
            </p:nvSpPr>
            <p:spPr bwMode="auto">
              <a:xfrm>
                <a:off x="485775" y="4656138"/>
                <a:ext cx="53975" cy="96838"/>
              </a:xfrm>
              <a:custGeom>
                <a:avLst/>
                <a:gdLst>
                  <a:gd name="T0" fmla="*/ 0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0 h 75"/>
                  <a:gd name="T8" fmla="*/ 2147483647 w 41"/>
                  <a:gd name="T9" fmla="*/ 0 h 75"/>
                  <a:gd name="T10" fmla="*/ 2147483647 w 41"/>
                  <a:gd name="T11" fmla="*/ 2147483647 h 75"/>
                  <a:gd name="T12" fmla="*/ 2147483647 w 41"/>
                  <a:gd name="T13" fmla="*/ 2147483647 h 75"/>
                  <a:gd name="T14" fmla="*/ 2147483647 w 41"/>
                  <a:gd name="T15" fmla="*/ 2147483647 h 75"/>
                  <a:gd name="T16" fmla="*/ 2147483647 w 41"/>
                  <a:gd name="T17" fmla="*/ 2147483647 h 75"/>
                  <a:gd name="T18" fmla="*/ 0 w 41"/>
                  <a:gd name="T19" fmla="*/ 2147483647 h 75"/>
                  <a:gd name="T20" fmla="*/ 0 w 41"/>
                  <a:gd name="T21" fmla="*/ 2147483647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75">
                    <a:moveTo>
                      <a:pt x="0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2" y="6"/>
                      <a:pt x="30" y="0"/>
                      <a:pt x="38" y="0"/>
                    </a:cubicBezTo>
                    <a:cubicBezTo>
                      <a:pt x="39" y="0"/>
                      <a:pt x="40" y="0"/>
                      <a:pt x="41" y="0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1" y="18"/>
                      <a:pt x="22" y="20"/>
                      <a:pt x="19" y="26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3"/>
              <p:cNvSpPr>
                <a:spLocks noEditPoints="1"/>
              </p:cNvSpPr>
              <p:nvPr userDrawn="1"/>
            </p:nvSpPr>
            <p:spPr bwMode="auto">
              <a:xfrm>
                <a:off x="749300" y="4656138"/>
                <a:ext cx="88900" cy="133350"/>
              </a:xfrm>
              <a:custGeom>
                <a:avLst/>
                <a:gdLst>
                  <a:gd name="T0" fmla="*/ 2147483647 w 68"/>
                  <a:gd name="T1" fmla="*/ 2147483647 h 103"/>
                  <a:gd name="T2" fmla="*/ 2147483647 w 68"/>
                  <a:gd name="T3" fmla="*/ 2147483647 h 103"/>
                  <a:gd name="T4" fmla="*/ 2147483647 w 68"/>
                  <a:gd name="T5" fmla="*/ 2147483647 h 103"/>
                  <a:gd name="T6" fmla="*/ 2147483647 w 68"/>
                  <a:gd name="T7" fmla="*/ 2147483647 h 103"/>
                  <a:gd name="T8" fmla="*/ 2147483647 w 68"/>
                  <a:gd name="T9" fmla="*/ 2147483647 h 103"/>
                  <a:gd name="T10" fmla="*/ 2147483647 w 68"/>
                  <a:gd name="T11" fmla="*/ 2147483647 h 103"/>
                  <a:gd name="T12" fmla="*/ 2147483647 w 68"/>
                  <a:gd name="T13" fmla="*/ 2147483647 h 103"/>
                  <a:gd name="T14" fmla="*/ 2147483647 w 68"/>
                  <a:gd name="T15" fmla="*/ 2147483647 h 103"/>
                  <a:gd name="T16" fmla="*/ 2147483647 w 68"/>
                  <a:gd name="T17" fmla="*/ 2147483647 h 103"/>
                  <a:gd name="T18" fmla="*/ 2147483647 w 68"/>
                  <a:gd name="T19" fmla="*/ 2147483647 h 103"/>
                  <a:gd name="T20" fmla="*/ 2147483647 w 68"/>
                  <a:gd name="T21" fmla="*/ 2147483647 h 103"/>
                  <a:gd name="T22" fmla="*/ 2147483647 w 68"/>
                  <a:gd name="T23" fmla="*/ 2147483647 h 103"/>
                  <a:gd name="T24" fmla="*/ 2147483647 w 68"/>
                  <a:gd name="T25" fmla="*/ 2147483647 h 103"/>
                  <a:gd name="T26" fmla="*/ 2147483647 w 68"/>
                  <a:gd name="T27" fmla="*/ 2147483647 h 103"/>
                  <a:gd name="T28" fmla="*/ 2147483647 w 68"/>
                  <a:gd name="T29" fmla="*/ 2147483647 h 103"/>
                  <a:gd name="T30" fmla="*/ 0 w 68"/>
                  <a:gd name="T31" fmla="*/ 2147483647 h 103"/>
                  <a:gd name="T32" fmla="*/ 2147483647 w 68"/>
                  <a:gd name="T33" fmla="*/ 0 h 103"/>
                  <a:gd name="T34" fmla="*/ 2147483647 w 68"/>
                  <a:gd name="T35" fmla="*/ 2147483647 h 103"/>
                  <a:gd name="T36" fmla="*/ 2147483647 w 68"/>
                  <a:gd name="T37" fmla="*/ 2147483647 h 103"/>
                  <a:gd name="T38" fmla="*/ 2147483647 w 68"/>
                  <a:gd name="T39" fmla="*/ 2147483647 h 103"/>
                  <a:gd name="T40" fmla="*/ 2147483647 w 68"/>
                  <a:gd name="T41" fmla="*/ 2147483647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103">
                    <a:moveTo>
                      <a:pt x="34" y="59"/>
                    </a:moveTo>
                    <a:cubicBezTo>
                      <a:pt x="48" y="59"/>
                      <a:pt x="50" y="44"/>
                      <a:pt x="50" y="35"/>
                    </a:cubicBezTo>
                    <a:cubicBezTo>
                      <a:pt x="50" y="23"/>
                      <a:pt x="44" y="14"/>
                      <a:pt x="34" y="14"/>
                    </a:cubicBezTo>
                    <a:cubicBezTo>
                      <a:pt x="27" y="14"/>
                      <a:pt x="19" y="19"/>
                      <a:pt x="19" y="35"/>
                    </a:cubicBezTo>
                    <a:cubicBezTo>
                      <a:pt x="19" y="44"/>
                      <a:pt x="20" y="59"/>
                      <a:pt x="34" y="59"/>
                    </a:cubicBezTo>
                    <a:close/>
                    <a:moveTo>
                      <a:pt x="68" y="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83"/>
                      <a:pt x="67" y="103"/>
                      <a:pt x="32" y="103"/>
                    </a:cubicBezTo>
                    <a:cubicBezTo>
                      <a:pt x="18" y="103"/>
                      <a:pt x="5" y="98"/>
                      <a:pt x="2" y="85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6"/>
                      <a:pt x="24" y="89"/>
                      <a:pt x="35" y="89"/>
                    </a:cubicBezTo>
                    <a:cubicBezTo>
                      <a:pt x="45" y="89"/>
                      <a:pt x="49" y="84"/>
                      <a:pt x="49" y="73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6" y="70"/>
                      <a:pt x="41" y="75"/>
                      <a:pt x="30" y="75"/>
                    </a:cubicBezTo>
                    <a:cubicBezTo>
                      <a:pt x="13" y="75"/>
                      <a:pt x="0" y="63"/>
                      <a:pt x="0" y="38"/>
                    </a:cubicBezTo>
                    <a:cubicBezTo>
                      <a:pt x="0" y="14"/>
                      <a:pt x="14" y="0"/>
                      <a:pt x="29" y="0"/>
                    </a:cubicBezTo>
                    <a:cubicBezTo>
                      <a:pt x="44" y="0"/>
                      <a:pt x="49" y="7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2" y="1"/>
                      <a:pt x="52" y="1"/>
                      <a:pt x="52" y="1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925513" y="4622801"/>
                <a:ext cx="65088" cy="30163"/>
              </a:xfrm>
              <a:custGeom>
                <a:avLst/>
                <a:gdLst>
                  <a:gd name="T0" fmla="*/ 2147483647 w 41"/>
                  <a:gd name="T1" fmla="*/ 2147483647 h 19"/>
                  <a:gd name="T2" fmla="*/ 2147483647 w 41"/>
                  <a:gd name="T3" fmla="*/ 2147483647 h 19"/>
                  <a:gd name="T4" fmla="*/ 2147483647 w 41"/>
                  <a:gd name="T5" fmla="*/ 2147483647 h 19"/>
                  <a:gd name="T6" fmla="*/ 2147483647 w 41"/>
                  <a:gd name="T7" fmla="*/ 2147483647 h 19"/>
                  <a:gd name="T8" fmla="*/ 2147483647 w 41"/>
                  <a:gd name="T9" fmla="*/ 2147483647 h 19"/>
                  <a:gd name="T10" fmla="*/ 0 w 41"/>
                  <a:gd name="T11" fmla="*/ 2147483647 h 19"/>
                  <a:gd name="T12" fmla="*/ 0 w 41"/>
                  <a:gd name="T13" fmla="*/ 0 h 19"/>
                  <a:gd name="T14" fmla="*/ 2147483647 w 41"/>
                  <a:gd name="T15" fmla="*/ 0 h 19"/>
                  <a:gd name="T16" fmla="*/ 2147483647 w 41"/>
                  <a:gd name="T17" fmla="*/ 2147483647 h 19"/>
                  <a:gd name="T18" fmla="*/ 2147483647 w 41"/>
                  <a:gd name="T19" fmla="*/ 2147483647 h 19"/>
                  <a:gd name="T20" fmla="*/ 2147483647 w 41"/>
                  <a:gd name="T21" fmla="*/ 2147483647 h 19"/>
                  <a:gd name="T22" fmla="*/ 2147483647 w 41"/>
                  <a:gd name="T23" fmla="*/ 2147483647 h 19"/>
                  <a:gd name="T24" fmla="*/ 2147483647 w 41"/>
                  <a:gd name="T25" fmla="*/ 2147483647 h 19"/>
                  <a:gd name="T26" fmla="*/ 2147483647 w 41"/>
                  <a:gd name="T27" fmla="*/ 2147483647 h 19"/>
                  <a:gd name="T28" fmla="*/ 2147483647 w 41"/>
                  <a:gd name="T29" fmla="*/ 2147483647 h 19"/>
                  <a:gd name="T30" fmla="*/ 2147483647 w 41"/>
                  <a:gd name="T31" fmla="*/ 2147483647 h 19"/>
                  <a:gd name="T32" fmla="*/ 2147483647 w 41"/>
                  <a:gd name="T33" fmla="*/ 2147483647 h 19"/>
                  <a:gd name="T34" fmla="*/ 2147483647 w 41"/>
                  <a:gd name="T35" fmla="*/ 2147483647 h 19"/>
                  <a:gd name="T36" fmla="*/ 2147483647 w 41"/>
                  <a:gd name="T37" fmla="*/ 2147483647 h 19"/>
                  <a:gd name="T38" fmla="*/ 2147483647 w 41"/>
                  <a:gd name="T39" fmla="*/ 0 h 19"/>
                  <a:gd name="T40" fmla="*/ 2147483647 w 41"/>
                  <a:gd name="T41" fmla="*/ 0 h 19"/>
                  <a:gd name="T42" fmla="*/ 2147483647 w 41"/>
                  <a:gd name="T43" fmla="*/ 2147483647 h 19"/>
                  <a:gd name="T44" fmla="*/ 2147483647 w 41"/>
                  <a:gd name="T45" fmla="*/ 0 h 19"/>
                  <a:gd name="T46" fmla="*/ 2147483647 w 41"/>
                  <a:gd name="T47" fmla="*/ 0 h 19"/>
                  <a:gd name="T48" fmla="*/ 2147483647 w 41"/>
                  <a:gd name="T49" fmla="*/ 2147483647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" h="19">
                    <a:moveTo>
                      <a:pt x="15" y="2"/>
                    </a:moveTo>
                    <a:lnTo>
                      <a:pt x="9" y="2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  <a:moveTo>
                      <a:pt x="41" y="19"/>
                    </a:moveTo>
                    <a:lnTo>
                      <a:pt x="38" y="19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2" y="3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61"/>
            <p:cNvGrpSpPr>
              <a:grpSpLocks/>
            </p:cNvGrpSpPr>
            <p:nvPr userDrawn="1"/>
          </p:nvGrpSpPr>
          <p:grpSpPr bwMode="auto">
            <a:xfrm>
              <a:off x="1173163" y="4383088"/>
              <a:ext cx="1039813" cy="431800"/>
              <a:chOff x="1173163" y="4383088"/>
              <a:chExt cx="1039813" cy="431800"/>
            </a:xfrm>
          </p:grpSpPr>
          <p:sp>
            <p:nvSpPr>
              <p:cNvPr id="9" name="Freeform 15"/>
              <p:cNvSpPr>
                <a:spLocks noEditPoints="1"/>
              </p:cNvSpPr>
              <p:nvPr userDrawn="1"/>
            </p:nvSpPr>
            <p:spPr bwMode="auto">
              <a:xfrm>
                <a:off x="1184275" y="4383088"/>
                <a:ext cx="149225" cy="177800"/>
              </a:xfrm>
              <a:custGeom>
                <a:avLst/>
                <a:gdLst>
                  <a:gd name="T0" fmla="*/ 2147483647 w 116"/>
                  <a:gd name="T1" fmla="*/ 0 h 138"/>
                  <a:gd name="T2" fmla="*/ 2147483647 w 116"/>
                  <a:gd name="T3" fmla="*/ 2147483647 h 138"/>
                  <a:gd name="T4" fmla="*/ 2147483647 w 116"/>
                  <a:gd name="T5" fmla="*/ 2147483647 h 138"/>
                  <a:gd name="T6" fmla="*/ 2147483647 w 116"/>
                  <a:gd name="T7" fmla="*/ 2147483647 h 138"/>
                  <a:gd name="T8" fmla="*/ 2147483647 w 116"/>
                  <a:gd name="T9" fmla="*/ 2147483647 h 138"/>
                  <a:gd name="T10" fmla="*/ 2147483647 w 116"/>
                  <a:gd name="T11" fmla="*/ 2147483647 h 138"/>
                  <a:gd name="T12" fmla="*/ 2147483647 w 116"/>
                  <a:gd name="T13" fmla="*/ 2147483647 h 138"/>
                  <a:gd name="T14" fmla="*/ 2147483647 w 116"/>
                  <a:gd name="T15" fmla="*/ 2147483647 h 138"/>
                  <a:gd name="T16" fmla="*/ 2147483647 w 116"/>
                  <a:gd name="T17" fmla="*/ 2147483647 h 138"/>
                  <a:gd name="T18" fmla="*/ 2147483647 w 116"/>
                  <a:gd name="T19" fmla="*/ 2147483647 h 138"/>
                  <a:gd name="T20" fmla="*/ 2147483647 w 116"/>
                  <a:gd name="T21" fmla="*/ 2147483647 h 138"/>
                  <a:gd name="T22" fmla="*/ 2147483647 w 116"/>
                  <a:gd name="T23" fmla="*/ 2147483647 h 138"/>
                  <a:gd name="T24" fmla="*/ 2147483647 w 116"/>
                  <a:gd name="T25" fmla="*/ 2147483647 h 138"/>
                  <a:gd name="T26" fmla="*/ 0 w 116"/>
                  <a:gd name="T27" fmla="*/ 2147483647 h 138"/>
                  <a:gd name="T28" fmla="*/ 0 w 116"/>
                  <a:gd name="T29" fmla="*/ 0 h 138"/>
                  <a:gd name="T30" fmla="*/ 2147483647 w 116"/>
                  <a:gd name="T31" fmla="*/ 0 h 138"/>
                  <a:gd name="T32" fmla="*/ 2147483647 w 116"/>
                  <a:gd name="T33" fmla="*/ 2147483647 h 138"/>
                  <a:gd name="T34" fmla="*/ 2147483647 w 116"/>
                  <a:gd name="T35" fmla="*/ 2147483647 h 138"/>
                  <a:gd name="T36" fmla="*/ 2147483647 w 116"/>
                  <a:gd name="T37" fmla="*/ 2147483647 h 138"/>
                  <a:gd name="T38" fmla="*/ 2147483647 w 116"/>
                  <a:gd name="T39" fmla="*/ 2147483647 h 138"/>
                  <a:gd name="T40" fmla="*/ 2147483647 w 116"/>
                  <a:gd name="T41" fmla="*/ 2147483647 h 138"/>
                  <a:gd name="T42" fmla="*/ 2147483647 w 116"/>
                  <a:gd name="T43" fmla="*/ 2147483647 h 138"/>
                  <a:gd name="T44" fmla="*/ 2147483647 w 116"/>
                  <a:gd name="T45" fmla="*/ 2147483647 h 138"/>
                  <a:gd name="T46" fmla="*/ 2147483647 w 116"/>
                  <a:gd name="T47" fmla="*/ 2147483647 h 138"/>
                  <a:gd name="T48" fmla="*/ 2147483647 w 116"/>
                  <a:gd name="T49" fmla="*/ 2147483647 h 138"/>
                  <a:gd name="T50" fmla="*/ 2147483647 w 116"/>
                  <a:gd name="T51" fmla="*/ 2147483647 h 138"/>
                  <a:gd name="T52" fmla="*/ 2147483647 w 116"/>
                  <a:gd name="T53" fmla="*/ 2147483647 h 138"/>
                  <a:gd name="T54" fmla="*/ 2147483647 w 116"/>
                  <a:gd name="T55" fmla="*/ 2147483647 h 138"/>
                  <a:gd name="T56" fmla="*/ 2147483647 w 116"/>
                  <a:gd name="T57" fmla="*/ 2147483647 h 138"/>
                  <a:gd name="T58" fmla="*/ 2147483647 w 116"/>
                  <a:gd name="T59" fmla="*/ 2147483647 h 138"/>
                  <a:gd name="T60" fmla="*/ 2147483647 w 116"/>
                  <a:gd name="T61" fmla="*/ 2147483647 h 138"/>
                  <a:gd name="T62" fmla="*/ 2147483647 w 116"/>
                  <a:gd name="T63" fmla="*/ 2147483647 h 138"/>
                  <a:gd name="T64" fmla="*/ 2147483647 w 116"/>
                  <a:gd name="T65" fmla="*/ 2147483647 h 138"/>
                  <a:gd name="T66" fmla="*/ 2147483647 w 116"/>
                  <a:gd name="T67" fmla="*/ 2147483647 h 138"/>
                  <a:gd name="T68" fmla="*/ 2147483647 w 116"/>
                  <a:gd name="T69" fmla="*/ 2147483647 h 138"/>
                  <a:gd name="T70" fmla="*/ 2147483647 w 116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" h="138">
                    <a:moveTo>
                      <a:pt x="65" y="0"/>
                    </a:moveTo>
                    <a:cubicBezTo>
                      <a:pt x="72" y="0"/>
                      <a:pt x="78" y="1"/>
                      <a:pt x="83" y="2"/>
                    </a:cubicBezTo>
                    <a:cubicBezTo>
                      <a:pt x="88" y="3"/>
                      <a:pt x="93" y="5"/>
                      <a:pt x="97" y="7"/>
                    </a:cubicBezTo>
                    <a:cubicBezTo>
                      <a:pt x="101" y="10"/>
                      <a:pt x="104" y="14"/>
                      <a:pt x="106" y="18"/>
                    </a:cubicBezTo>
                    <a:cubicBezTo>
                      <a:pt x="108" y="22"/>
                      <a:pt x="109" y="28"/>
                      <a:pt x="109" y="34"/>
                    </a:cubicBezTo>
                    <a:cubicBezTo>
                      <a:pt x="109" y="41"/>
                      <a:pt x="107" y="47"/>
                      <a:pt x="104" y="52"/>
                    </a:cubicBezTo>
                    <a:cubicBezTo>
                      <a:pt x="101" y="56"/>
                      <a:pt x="96" y="60"/>
                      <a:pt x="90" y="63"/>
                    </a:cubicBezTo>
                    <a:cubicBezTo>
                      <a:pt x="99" y="66"/>
                      <a:pt x="105" y="70"/>
                      <a:pt x="109" y="76"/>
                    </a:cubicBezTo>
                    <a:cubicBezTo>
                      <a:pt x="114" y="82"/>
                      <a:pt x="116" y="89"/>
                      <a:pt x="116" y="98"/>
                    </a:cubicBezTo>
                    <a:cubicBezTo>
                      <a:pt x="116" y="105"/>
                      <a:pt x="114" y="111"/>
                      <a:pt x="112" y="116"/>
                    </a:cubicBezTo>
                    <a:cubicBezTo>
                      <a:pt x="109" y="121"/>
                      <a:pt x="105" y="126"/>
                      <a:pt x="101" y="129"/>
                    </a:cubicBezTo>
                    <a:cubicBezTo>
                      <a:pt x="96" y="132"/>
                      <a:pt x="91" y="134"/>
                      <a:pt x="85" y="136"/>
                    </a:cubicBezTo>
                    <a:cubicBezTo>
                      <a:pt x="79" y="137"/>
                      <a:pt x="73" y="138"/>
                      <a:pt x="67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5" y="0"/>
                    </a:lnTo>
                    <a:close/>
                    <a:moveTo>
                      <a:pt x="61" y="56"/>
                    </a:moveTo>
                    <a:cubicBezTo>
                      <a:pt x="66" y="56"/>
                      <a:pt x="71" y="55"/>
                      <a:pt x="74" y="52"/>
                    </a:cubicBezTo>
                    <a:cubicBezTo>
                      <a:pt x="78" y="49"/>
                      <a:pt x="80" y="45"/>
                      <a:pt x="80" y="39"/>
                    </a:cubicBezTo>
                    <a:cubicBezTo>
                      <a:pt x="80" y="36"/>
                      <a:pt x="79" y="34"/>
                      <a:pt x="78" y="32"/>
                    </a:cubicBezTo>
                    <a:cubicBezTo>
                      <a:pt x="77" y="29"/>
                      <a:pt x="75" y="28"/>
                      <a:pt x="73" y="27"/>
                    </a:cubicBezTo>
                    <a:cubicBezTo>
                      <a:pt x="71" y="26"/>
                      <a:pt x="69" y="25"/>
                      <a:pt x="67" y="24"/>
                    </a:cubicBezTo>
                    <a:cubicBezTo>
                      <a:pt x="64" y="24"/>
                      <a:pt x="61" y="24"/>
                      <a:pt x="5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56"/>
                      <a:pt x="30" y="56"/>
                      <a:pt x="30" y="56"/>
                    </a:cubicBezTo>
                    <a:lnTo>
                      <a:pt x="61" y="56"/>
                    </a:lnTo>
                    <a:close/>
                    <a:moveTo>
                      <a:pt x="63" y="115"/>
                    </a:moveTo>
                    <a:cubicBezTo>
                      <a:pt x="66" y="115"/>
                      <a:pt x="69" y="114"/>
                      <a:pt x="71" y="114"/>
                    </a:cubicBezTo>
                    <a:cubicBezTo>
                      <a:pt x="74" y="113"/>
                      <a:pt x="76" y="112"/>
                      <a:pt x="78" y="111"/>
                    </a:cubicBezTo>
                    <a:cubicBezTo>
                      <a:pt x="81" y="109"/>
                      <a:pt x="82" y="108"/>
                      <a:pt x="83" y="105"/>
                    </a:cubicBezTo>
                    <a:cubicBezTo>
                      <a:pt x="85" y="103"/>
                      <a:pt x="85" y="100"/>
                      <a:pt x="85" y="96"/>
                    </a:cubicBezTo>
                    <a:cubicBezTo>
                      <a:pt x="85" y="89"/>
                      <a:pt x="83" y="84"/>
                      <a:pt x="79" y="81"/>
                    </a:cubicBezTo>
                    <a:cubicBezTo>
                      <a:pt x="75" y="78"/>
                      <a:pt x="70" y="77"/>
                      <a:pt x="63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115"/>
                      <a:pt x="30" y="115"/>
                      <a:pt x="30" y="115"/>
                    </a:cubicBezTo>
                    <a:lnTo>
                      <a:pt x="63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16"/>
              <p:cNvSpPr>
                <a:spLocks/>
              </p:cNvSpPr>
              <p:nvPr userDrawn="1"/>
            </p:nvSpPr>
            <p:spPr bwMode="auto">
              <a:xfrm>
                <a:off x="1352550" y="4432301"/>
                <a:ext cx="120650" cy="131763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2147483647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0 w 94"/>
                  <a:gd name="T17" fmla="*/ 2147483647 h 103"/>
                  <a:gd name="T18" fmla="*/ 0 w 94"/>
                  <a:gd name="T19" fmla="*/ 0 h 103"/>
                  <a:gd name="T20" fmla="*/ 2147483647 w 94"/>
                  <a:gd name="T21" fmla="*/ 0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0 h 103"/>
                  <a:gd name="T34" fmla="*/ 2147483647 w 94"/>
                  <a:gd name="T35" fmla="*/ 0 h 103"/>
                  <a:gd name="T36" fmla="*/ 2147483647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68" y="100"/>
                    </a:moveTo>
                    <a:cubicBezTo>
                      <a:pt x="68" y="86"/>
                      <a:pt x="68" y="86"/>
                      <a:pt x="68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4" y="92"/>
                      <a:pt x="59" y="96"/>
                      <a:pt x="53" y="99"/>
                    </a:cubicBezTo>
                    <a:cubicBezTo>
                      <a:pt x="48" y="101"/>
                      <a:pt x="42" y="103"/>
                      <a:pt x="36" y="103"/>
                    </a:cubicBezTo>
                    <a:cubicBezTo>
                      <a:pt x="29" y="103"/>
                      <a:pt x="23" y="102"/>
                      <a:pt x="18" y="100"/>
                    </a:cubicBezTo>
                    <a:cubicBezTo>
                      <a:pt x="14" y="98"/>
                      <a:pt x="10" y="95"/>
                      <a:pt x="7" y="92"/>
                    </a:cubicBezTo>
                    <a:cubicBezTo>
                      <a:pt x="4" y="88"/>
                      <a:pt x="3" y="84"/>
                      <a:pt x="1" y="79"/>
                    </a:cubicBezTo>
                    <a:cubicBezTo>
                      <a:pt x="0" y="74"/>
                      <a:pt x="0" y="68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65"/>
                      <a:pt x="29" y="71"/>
                      <a:pt x="31" y="75"/>
                    </a:cubicBezTo>
                    <a:cubicBezTo>
                      <a:pt x="34" y="79"/>
                      <a:pt x="38" y="81"/>
                      <a:pt x="45" y="81"/>
                    </a:cubicBezTo>
                    <a:cubicBezTo>
                      <a:pt x="52" y="81"/>
                      <a:pt x="58" y="79"/>
                      <a:pt x="61" y="75"/>
                    </a:cubicBezTo>
                    <a:cubicBezTo>
                      <a:pt x="65" y="70"/>
                      <a:pt x="66" y="63"/>
                      <a:pt x="66" y="5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68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17"/>
              <p:cNvSpPr>
                <a:spLocks/>
              </p:cNvSpPr>
              <p:nvPr userDrawn="1"/>
            </p:nvSpPr>
            <p:spPr bwMode="auto">
              <a:xfrm>
                <a:off x="1489075" y="4427538"/>
                <a:ext cx="120650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40" y="87"/>
                    </a:cubicBezTo>
                    <a:cubicBezTo>
                      <a:pt x="42" y="87"/>
                      <a:pt x="45" y="88"/>
                      <a:pt x="47" y="88"/>
                    </a:cubicBezTo>
                    <a:cubicBezTo>
                      <a:pt x="49" y="88"/>
                      <a:pt x="51" y="87"/>
                      <a:pt x="54" y="87"/>
                    </a:cubicBezTo>
                    <a:cubicBezTo>
                      <a:pt x="56" y="86"/>
                      <a:pt x="58" y="86"/>
                      <a:pt x="59" y="85"/>
                    </a:cubicBezTo>
                    <a:cubicBezTo>
                      <a:pt x="61" y="84"/>
                      <a:pt x="63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3" y="68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3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3" y="37"/>
                      <a:pt x="3" y="33"/>
                    </a:cubicBezTo>
                    <a:cubicBezTo>
                      <a:pt x="3" y="26"/>
                      <a:pt x="4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2" y="0"/>
                      <a:pt x="57" y="1"/>
                      <a:pt x="62" y="2"/>
                    </a:cubicBezTo>
                    <a:cubicBezTo>
                      <a:pt x="67" y="3"/>
                      <a:pt x="72" y="5"/>
                      <a:pt x="76" y="7"/>
                    </a:cubicBezTo>
                    <a:cubicBezTo>
                      <a:pt x="80" y="10"/>
                      <a:pt x="83" y="13"/>
                      <a:pt x="86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3" y="22"/>
                      <a:pt x="32" y="23"/>
                    </a:cubicBezTo>
                    <a:cubicBezTo>
                      <a:pt x="31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3" y="34"/>
                    </a:cubicBezTo>
                    <a:cubicBezTo>
                      <a:pt x="35" y="36"/>
                      <a:pt x="37" y="37"/>
                      <a:pt x="40" y="38"/>
                    </a:cubicBezTo>
                    <a:cubicBezTo>
                      <a:pt x="43" y="39"/>
                      <a:pt x="46" y="40"/>
                      <a:pt x="50" y="40"/>
                    </a:cubicBezTo>
                    <a:cubicBezTo>
                      <a:pt x="54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2" y="83"/>
                      <a:pt x="89" y="88"/>
                    </a:cubicBezTo>
                    <a:cubicBezTo>
                      <a:pt x="86" y="92"/>
                      <a:pt x="83" y="96"/>
                      <a:pt x="79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9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8" y="92"/>
                      <a:pt x="5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18"/>
              <p:cNvSpPr>
                <a:spLocks noEditPoints="1"/>
              </p:cNvSpPr>
              <p:nvPr userDrawn="1"/>
            </p:nvSpPr>
            <p:spPr bwMode="auto">
              <a:xfrm>
                <a:off x="1627188" y="4383088"/>
                <a:ext cx="36513" cy="177800"/>
              </a:xfrm>
              <a:custGeom>
                <a:avLst/>
                <a:gdLst>
                  <a:gd name="T0" fmla="*/ 0 w 23"/>
                  <a:gd name="T1" fmla="*/ 2147483647 h 112"/>
                  <a:gd name="T2" fmla="*/ 0 w 23"/>
                  <a:gd name="T3" fmla="*/ 0 h 112"/>
                  <a:gd name="T4" fmla="*/ 2147483647 w 23"/>
                  <a:gd name="T5" fmla="*/ 0 h 112"/>
                  <a:gd name="T6" fmla="*/ 2147483647 w 23"/>
                  <a:gd name="T7" fmla="*/ 2147483647 h 112"/>
                  <a:gd name="T8" fmla="*/ 0 w 23"/>
                  <a:gd name="T9" fmla="*/ 2147483647 h 112"/>
                  <a:gd name="T10" fmla="*/ 2147483647 w 23"/>
                  <a:gd name="T11" fmla="*/ 2147483647 h 112"/>
                  <a:gd name="T12" fmla="*/ 2147483647 w 23"/>
                  <a:gd name="T13" fmla="*/ 2147483647 h 112"/>
                  <a:gd name="T14" fmla="*/ 0 w 23"/>
                  <a:gd name="T15" fmla="*/ 2147483647 h 112"/>
                  <a:gd name="T16" fmla="*/ 0 w 23"/>
                  <a:gd name="T17" fmla="*/ 2147483647 h 112"/>
                  <a:gd name="T18" fmla="*/ 2147483647 w 23"/>
                  <a:gd name="T19" fmla="*/ 2147483647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12">
                    <a:moveTo>
                      <a:pt x="0" y="1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close/>
                    <a:moveTo>
                      <a:pt x="23" y="31"/>
                    </a:moveTo>
                    <a:lnTo>
                      <a:pt x="23" y="112"/>
                    </a:lnTo>
                    <a:lnTo>
                      <a:pt x="0" y="112"/>
                    </a:lnTo>
                    <a:lnTo>
                      <a:pt x="0" y="3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19"/>
              <p:cNvSpPr>
                <a:spLocks/>
              </p:cNvSpPr>
              <p:nvPr userDrawn="1"/>
            </p:nvSpPr>
            <p:spPr bwMode="auto">
              <a:xfrm>
                <a:off x="1685925" y="4427538"/>
                <a:ext cx="122238" cy="133350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0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2147483647 w 94"/>
                  <a:gd name="T17" fmla="*/ 2147483647 h 103"/>
                  <a:gd name="T18" fmla="*/ 2147483647 w 94"/>
                  <a:gd name="T19" fmla="*/ 2147483647 h 103"/>
                  <a:gd name="T20" fmla="*/ 2147483647 w 94"/>
                  <a:gd name="T21" fmla="*/ 2147483647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2147483647 h 103"/>
                  <a:gd name="T34" fmla="*/ 0 w 94"/>
                  <a:gd name="T35" fmla="*/ 2147483647 h 103"/>
                  <a:gd name="T36" fmla="*/ 0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26" y="3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11"/>
                      <a:pt x="35" y="7"/>
                      <a:pt x="40" y="4"/>
                    </a:cubicBezTo>
                    <a:cubicBezTo>
                      <a:pt x="46" y="2"/>
                      <a:pt x="52" y="0"/>
                      <a:pt x="57" y="0"/>
                    </a:cubicBezTo>
                    <a:cubicBezTo>
                      <a:pt x="65" y="0"/>
                      <a:pt x="71" y="1"/>
                      <a:pt x="76" y="3"/>
                    </a:cubicBezTo>
                    <a:cubicBezTo>
                      <a:pt x="80" y="5"/>
                      <a:pt x="84" y="8"/>
                      <a:pt x="87" y="12"/>
                    </a:cubicBezTo>
                    <a:cubicBezTo>
                      <a:pt x="89" y="15"/>
                      <a:pt x="91" y="20"/>
                      <a:pt x="92" y="25"/>
                    </a:cubicBezTo>
                    <a:cubicBezTo>
                      <a:pt x="94" y="30"/>
                      <a:pt x="94" y="35"/>
                      <a:pt x="94" y="42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38"/>
                      <a:pt x="65" y="32"/>
                      <a:pt x="63" y="28"/>
                    </a:cubicBezTo>
                    <a:cubicBezTo>
                      <a:pt x="60" y="24"/>
                      <a:pt x="56" y="22"/>
                      <a:pt x="49" y="22"/>
                    </a:cubicBezTo>
                    <a:cubicBezTo>
                      <a:pt x="41" y="22"/>
                      <a:pt x="36" y="24"/>
                      <a:pt x="33" y="29"/>
                    </a:cubicBezTo>
                    <a:cubicBezTo>
                      <a:pt x="29" y="33"/>
                      <a:pt x="28" y="41"/>
                      <a:pt x="28" y="5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20"/>
              <p:cNvSpPr>
                <a:spLocks noEditPoints="1"/>
              </p:cNvSpPr>
              <p:nvPr userDrawn="1"/>
            </p:nvSpPr>
            <p:spPr bwMode="auto">
              <a:xfrm>
                <a:off x="1824038" y="4427538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3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4" y="32"/>
                    </a:cubicBezTo>
                    <a:cubicBezTo>
                      <a:pt x="6" y="26"/>
                      <a:pt x="10" y="20"/>
                      <a:pt x="14" y="16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9"/>
                      <a:pt x="85" y="13"/>
                      <a:pt x="89" y="19"/>
                    </a:cubicBezTo>
                    <a:cubicBezTo>
                      <a:pt x="93" y="24"/>
                      <a:pt x="96" y="30"/>
                      <a:pt x="98" y="38"/>
                    </a:cubicBezTo>
                    <a:cubicBezTo>
                      <a:pt x="100" y="45"/>
                      <a:pt x="100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6" y="27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4" y="27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9" y="30"/>
                      <a:pt x="66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21"/>
              <p:cNvSpPr>
                <a:spLocks/>
              </p:cNvSpPr>
              <p:nvPr userDrawn="1"/>
            </p:nvSpPr>
            <p:spPr bwMode="auto">
              <a:xfrm>
                <a:off x="1963738" y="4427538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39" y="87"/>
                    </a:cubicBezTo>
                    <a:cubicBezTo>
                      <a:pt x="42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1" y="84"/>
                      <a:pt x="62" y="82"/>
                      <a:pt x="63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0" y="0"/>
                      <a:pt x="46" y="0"/>
                    </a:cubicBezTo>
                    <a:cubicBezTo>
                      <a:pt x="51" y="0"/>
                      <a:pt x="56" y="1"/>
                      <a:pt x="62" y="2"/>
                    </a:cubicBezTo>
                    <a:cubicBezTo>
                      <a:pt x="67" y="3"/>
                      <a:pt x="71" y="5"/>
                      <a:pt x="75" y="7"/>
                    </a:cubicBezTo>
                    <a:cubicBezTo>
                      <a:pt x="79" y="10"/>
                      <a:pt x="83" y="13"/>
                      <a:pt x="85" y="17"/>
                    </a:cubicBezTo>
                    <a:cubicBezTo>
                      <a:pt x="88" y="21"/>
                      <a:pt x="89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3" y="27"/>
                      <a:pt x="61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4" y="36"/>
                      <a:pt x="37" y="37"/>
                      <a:pt x="40" y="38"/>
                    </a:cubicBezTo>
                    <a:cubicBezTo>
                      <a:pt x="42" y="39"/>
                      <a:pt x="46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6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1" y="83"/>
                      <a:pt x="89" y="88"/>
                    </a:cubicBezTo>
                    <a:cubicBezTo>
                      <a:pt x="86" y="92"/>
                      <a:pt x="83" y="96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1" y="95"/>
                      <a:pt x="7" y="92"/>
                      <a:pt x="4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22"/>
              <p:cNvSpPr>
                <a:spLocks/>
              </p:cNvSpPr>
              <p:nvPr userDrawn="1"/>
            </p:nvSpPr>
            <p:spPr bwMode="auto">
              <a:xfrm>
                <a:off x="2093913" y="4427538"/>
                <a:ext cx="119063" cy="136525"/>
              </a:xfrm>
              <a:custGeom>
                <a:avLst/>
                <a:gdLst>
                  <a:gd name="T0" fmla="*/ 2147483647 w 92"/>
                  <a:gd name="T1" fmla="*/ 2147483647 h 106"/>
                  <a:gd name="T2" fmla="*/ 2147483647 w 92"/>
                  <a:gd name="T3" fmla="*/ 2147483647 h 106"/>
                  <a:gd name="T4" fmla="*/ 2147483647 w 92"/>
                  <a:gd name="T5" fmla="*/ 2147483647 h 106"/>
                  <a:gd name="T6" fmla="*/ 2147483647 w 92"/>
                  <a:gd name="T7" fmla="*/ 2147483647 h 106"/>
                  <a:gd name="T8" fmla="*/ 2147483647 w 92"/>
                  <a:gd name="T9" fmla="*/ 2147483647 h 106"/>
                  <a:gd name="T10" fmla="*/ 2147483647 w 92"/>
                  <a:gd name="T11" fmla="*/ 2147483647 h 106"/>
                  <a:gd name="T12" fmla="*/ 2147483647 w 92"/>
                  <a:gd name="T13" fmla="*/ 2147483647 h 106"/>
                  <a:gd name="T14" fmla="*/ 2147483647 w 92"/>
                  <a:gd name="T15" fmla="*/ 2147483647 h 106"/>
                  <a:gd name="T16" fmla="*/ 2147483647 w 92"/>
                  <a:gd name="T17" fmla="*/ 2147483647 h 106"/>
                  <a:gd name="T18" fmla="*/ 2147483647 w 92"/>
                  <a:gd name="T19" fmla="*/ 2147483647 h 106"/>
                  <a:gd name="T20" fmla="*/ 2147483647 w 92"/>
                  <a:gd name="T21" fmla="*/ 2147483647 h 106"/>
                  <a:gd name="T22" fmla="*/ 2147483647 w 92"/>
                  <a:gd name="T23" fmla="*/ 2147483647 h 106"/>
                  <a:gd name="T24" fmla="*/ 2147483647 w 92"/>
                  <a:gd name="T25" fmla="*/ 2147483647 h 106"/>
                  <a:gd name="T26" fmla="*/ 2147483647 w 92"/>
                  <a:gd name="T27" fmla="*/ 2147483647 h 106"/>
                  <a:gd name="T28" fmla="*/ 2147483647 w 92"/>
                  <a:gd name="T29" fmla="*/ 2147483647 h 106"/>
                  <a:gd name="T30" fmla="*/ 2147483647 w 92"/>
                  <a:gd name="T31" fmla="*/ 2147483647 h 106"/>
                  <a:gd name="T32" fmla="*/ 2147483647 w 92"/>
                  <a:gd name="T33" fmla="*/ 2147483647 h 106"/>
                  <a:gd name="T34" fmla="*/ 2147483647 w 92"/>
                  <a:gd name="T35" fmla="*/ 0 h 106"/>
                  <a:gd name="T36" fmla="*/ 2147483647 w 92"/>
                  <a:gd name="T37" fmla="*/ 2147483647 h 106"/>
                  <a:gd name="T38" fmla="*/ 2147483647 w 92"/>
                  <a:gd name="T39" fmla="*/ 2147483647 h 106"/>
                  <a:gd name="T40" fmla="*/ 2147483647 w 92"/>
                  <a:gd name="T41" fmla="*/ 2147483647 h 106"/>
                  <a:gd name="T42" fmla="*/ 2147483647 w 92"/>
                  <a:gd name="T43" fmla="*/ 2147483647 h 106"/>
                  <a:gd name="T44" fmla="*/ 2147483647 w 92"/>
                  <a:gd name="T45" fmla="*/ 2147483647 h 106"/>
                  <a:gd name="T46" fmla="*/ 2147483647 w 92"/>
                  <a:gd name="T47" fmla="*/ 2147483647 h 106"/>
                  <a:gd name="T48" fmla="*/ 2147483647 w 92"/>
                  <a:gd name="T49" fmla="*/ 2147483647 h 106"/>
                  <a:gd name="T50" fmla="*/ 2147483647 w 92"/>
                  <a:gd name="T51" fmla="*/ 2147483647 h 106"/>
                  <a:gd name="T52" fmla="*/ 2147483647 w 92"/>
                  <a:gd name="T53" fmla="*/ 2147483647 h 106"/>
                  <a:gd name="T54" fmla="*/ 2147483647 w 92"/>
                  <a:gd name="T55" fmla="*/ 2147483647 h 106"/>
                  <a:gd name="T56" fmla="*/ 2147483647 w 92"/>
                  <a:gd name="T57" fmla="*/ 2147483647 h 106"/>
                  <a:gd name="T58" fmla="*/ 2147483647 w 92"/>
                  <a:gd name="T59" fmla="*/ 2147483647 h 106"/>
                  <a:gd name="T60" fmla="*/ 2147483647 w 92"/>
                  <a:gd name="T61" fmla="*/ 2147483647 h 106"/>
                  <a:gd name="T62" fmla="*/ 2147483647 w 92"/>
                  <a:gd name="T63" fmla="*/ 2147483647 h 106"/>
                  <a:gd name="T64" fmla="*/ 2147483647 w 92"/>
                  <a:gd name="T65" fmla="*/ 2147483647 h 106"/>
                  <a:gd name="T66" fmla="*/ 2147483647 w 92"/>
                  <a:gd name="T67" fmla="*/ 2147483647 h 106"/>
                  <a:gd name="T68" fmla="*/ 2147483647 w 92"/>
                  <a:gd name="T69" fmla="*/ 2147483647 h 106"/>
                  <a:gd name="T70" fmla="*/ 2147483647 w 92"/>
                  <a:gd name="T71" fmla="*/ 2147483647 h 106"/>
                  <a:gd name="T72" fmla="*/ 2147483647 w 92"/>
                  <a:gd name="T73" fmla="*/ 2147483647 h 106"/>
                  <a:gd name="T74" fmla="*/ 2147483647 w 92"/>
                  <a:gd name="T75" fmla="*/ 2147483647 h 106"/>
                  <a:gd name="T76" fmla="*/ 2147483647 w 92"/>
                  <a:gd name="T77" fmla="*/ 2147483647 h 106"/>
                  <a:gd name="T78" fmla="*/ 2147483647 w 92"/>
                  <a:gd name="T79" fmla="*/ 2147483647 h 106"/>
                  <a:gd name="T80" fmla="*/ 2147483647 w 92"/>
                  <a:gd name="T81" fmla="*/ 2147483647 h 106"/>
                  <a:gd name="T82" fmla="*/ 2147483647 w 92"/>
                  <a:gd name="T83" fmla="*/ 2147483647 h 106"/>
                  <a:gd name="T84" fmla="*/ 2147483647 w 92"/>
                  <a:gd name="T85" fmla="*/ 2147483647 h 106"/>
                  <a:gd name="T86" fmla="*/ 2147483647 w 92"/>
                  <a:gd name="T87" fmla="*/ 2147483647 h 106"/>
                  <a:gd name="T88" fmla="*/ 0 w 92"/>
                  <a:gd name="T89" fmla="*/ 2147483647 h 106"/>
                  <a:gd name="T90" fmla="*/ 2147483647 w 92"/>
                  <a:gd name="T91" fmla="*/ 2147483647 h 106"/>
                  <a:gd name="T92" fmla="*/ 2147483647 w 92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2" h="106">
                    <a:moveTo>
                      <a:pt x="27" y="78"/>
                    </a:moveTo>
                    <a:cubicBezTo>
                      <a:pt x="29" y="80"/>
                      <a:pt x="30" y="82"/>
                      <a:pt x="32" y="84"/>
                    </a:cubicBezTo>
                    <a:cubicBezTo>
                      <a:pt x="34" y="85"/>
                      <a:pt x="36" y="86"/>
                      <a:pt x="39" y="87"/>
                    </a:cubicBezTo>
                    <a:cubicBezTo>
                      <a:pt x="41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0" y="84"/>
                      <a:pt x="62" y="82"/>
                      <a:pt x="63" y="81"/>
                    </a:cubicBezTo>
                    <a:cubicBezTo>
                      <a:pt x="64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3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6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8" y="13"/>
                      <a:pt x="11" y="9"/>
                      <a:pt x="16" y="7"/>
                    </a:cubicBezTo>
                    <a:cubicBezTo>
                      <a:pt x="20" y="4"/>
                      <a:pt x="24" y="3"/>
                      <a:pt x="30" y="2"/>
                    </a:cubicBezTo>
                    <a:cubicBezTo>
                      <a:pt x="35" y="1"/>
                      <a:pt x="40" y="0"/>
                      <a:pt x="45" y="0"/>
                    </a:cubicBezTo>
                    <a:cubicBezTo>
                      <a:pt x="51" y="0"/>
                      <a:pt x="56" y="1"/>
                      <a:pt x="61" y="2"/>
                    </a:cubicBezTo>
                    <a:cubicBezTo>
                      <a:pt x="66" y="3"/>
                      <a:pt x="71" y="5"/>
                      <a:pt x="75" y="7"/>
                    </a:cubicBezTo>
                    <a:cubicBezTo>
                      <a:pt x="79" y="10"/>
                      <a:pt x="82" y="13"/>
                      <a:pt x="85" y="17"/>
                    </a:cubicBezTo>
                    <a:cubicBezTo>
                      <a:pt x="87" y="21"/>
                      <a:pt x="89" y="26"/>
                      <a:pt x="90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27"/>
                      <a:pt x="61" y="23"/>
                      <a:pt x="57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1" y="19"/>
                      <a:pt x="40" y="19"/>
                    </a:cubicBezTo>
                    <a:cubicBezTo>
                      <a:pt x="38" y="19"/>
                      <a:pt x="36" y="20"/>
                      <a:pt x="35" y="20"/>
                    </a:cubicBezTo>
                    <a:cubicBezTo>
                      <a:pt x="33" y="21"/>
                      <a:pt x="32" y="22"/>
                      <a:pt x="31" y="23"/>
                    </a:cubicBezTo>
                    <a:cubicBezTo>
                      <a:pt x="30" y="24"/>
                      <a:pt x="29" y="26"/>
                      <a:pt x="29" y="28"/>
                    </a:cubicBezTo>
                    <a:cubicBezTo>
                      <a:pt x="29" y="31"/>
                      <a:pt x="30" y="33"/>
                      <a:pt x="32" y="34"/>
                    </a:cubicBezTo>
                    <a:cubicBezTo>
                      <a:pt x="34" y="36"/>
                      <a:pt x="36" y="37"/>
                      <a:pt x="39" y="38"/>
                    </a:cubicBezTo>
                    <a:cubicBezTo>
                      <a:pt x="42" y="39"/>
                      <a:pt x="45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8" y="45"/>
                      <a:pt x="72" y="46"/>
                    </a:cubicBezTo>
                    <a:cubicBezTo>
                      <a:pt x="76" y="48"/>
                      <a:pt x="79" y="49"/>
                      <a:pt x="82" y="51"/>
                    </a:cubicBezTo>
                    <a:cubicBezTo>
                      <a:pt x="85" y="54"/>
                      <a:pt x="88" y="56"/>
                      <a:pt x="90" y="59"/>
                    </a:cubicBezTo>
                    <a:cubicBezTo>
                      <a:pt x="91" y="63"/>
                      <a:pt x="92" y="66"/>
                      <a:pt x="92" y="71"/>
                    </a:cubicBezTo>
                    <a:cubicBezTo>
                      <a:pt x="92" y="78"/>
                      <a:pt x="91" y="83"/>
                      <a:pt x="88" y="88"/>
                    </a:cubicBezTo>
                    <a:cubicBezTo>
                      <a:pt x="86" y="92"/>
                      <a:pt x="82" y="96"/>
                      <a:pt x="78" y="98"/>
                    </a:cubicBezTo>
                    <a:cubicBezTo>
                      <a:pt x="74" y="101"/>
                      <a:pt x="69" y="103"/>
                      <a:pt x="63" y="104"/>
                    </a:cubicBezTo>
                    <a:cubicBezTo>
                      <a:pt x="58" y="105"/>
                      <a:pt x="52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0" y="95"/>
                      <a:pt x="7" y="92"/>
                      <a:pt x="4" y="87"/>
                    </a:cubicBezTo>
                    <a:cubicBezTo>
                      <a:pt x="1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6" y="76"/>
                      <a:pt x="27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23"/>
              <p:cNvSpPr>
                <a:spLocks/>
              </p:cNvSpPr>
              <p:nvPr userDrawn="1"/>
            </p:nvSpPr>
            <p:spPr bwMode="auto">
              <a:xfrm>
                <a:off x="1173163" y="4627563"/>
                <a:ext cx="150813" cy="187325"/>
              </a:xfrm>
              <a:custGeom>
                <a:avLst/>
                <a:gdLst>
                  <a:gd name="T0" fmla="*/ 2147483647 w 117"/>
                  <a:gd name="T1" fmla="*/ 2147483647 h 145"/>
                  <a:gd name="T2" fmla="*/ 2147483647 w 117"/>
                  <a:gd name="T3" fmla="*/ 2147483647 h 145"/>
                  <a:gd name="T4" fmla="*/ 2147483647 w 117"/>
                  <a:gd name="T5" fmla="*/ 2147483647 h 145"/>
                  <a:gd name="T6" fmla="*/ 2147483647 w 117"/>
                  <a:gd name="T7" fmla="*/ 2147483647 h 145"/>
                  <a:gd name="T8" fmla="*/ 2147483647 w 117"/>
                  <a:gd name="T9" fmla="*/ 2147483647 h 145"/>
                  <a:gd name="T10" fmla="*/ 2147483647 w 117"/>
                  <a:gd name="T11" fmla="*/ 2147483647 h 145"/>
                  <a:gd name="T12" fmla="*/ 2147483647 w 117"/>
                  <a:gd name="T13" fmla="*/ 2147483647 h 145"/>
                  <a:gd name="T14" fmla="*/ 2147483647 w 117"/>
                  <a:gd name="T15" fmla="*/ 2147483647 h 145"/>
                  <a:gd name="T16" fmla="*/ 2147483647 w 117"/>
                  <a:gd name="T17" fmla="*/ 2147483647 h 145"/>
                  <a:gd name="T18" fmla="*/ 2147483647 w 117"/>
                  <a:gd name="T19" fmla="*/ 2147483647 h 145"/>
                  <a:gd name="T20" fmla="*/ 2147483647 w 117"/>
                  <a:gd name="T21" fmla="*/ 2147483647 h 145"/>
                  <a:gd name="T22" fmla="*/ 2147483647 w 117"/>
                  <a:gd name="T23" fmla="*/ 2147483647 h 145"/>
                  <a:gd name="T24" fmla="*/ 2147483647 w 117"/>
                  <a:gd name="T25" fmla="*/ 2147483647 h 145"/>
                  <a:gd name="T26" fmla="*/ 2147483647 w 117"/>
                  <a:gd name="T27" fmla="*/ 2147483647 h 145"/>
                  <a:gd name="T28" fmla="*/ 2147483647 w 117"/>
                  <a:gd name="T29" fmla="*/ 2147483647 h 145"/>
                  <a:gd name="T30" fmla="*/ 2147483647 w 117"/>
                  <a:gd name="T31" fmla="*/ 2147483647 h 145"/>
                  <a:gd name="T32" fmla="*/ 2147483647 w 117"/>
                  <a:gd name="T33" fmla="*/ 2147483647 h 145"/>
                  <a:gd name="T34" fmla="*/ 2147483647 w 117"/>
                  <a:gd name="T35" fmla="*/ 2147483647 h 145"/>
                  <a:gd name="T36" fmla="*/ 2147483647 w 117"/>
                  <a:gd name="T37" fmla="*/ 2147483647 h 145"/>
                  <a:gd name="T38" fmla="*/ 2147483647 w 117"/>
                  <a:gd name="T39" fmla="*/ 0 h 145"/>
                  <a:gd name="T40" fmla="*/ 2147483647 w 117"/>
                  <a:gd name="T41" fmla="*/ 2147483647 h 145"/>
                  <a:gd name="T42" fmla="*/ 2147483647 w 117"/>
                  <a:gd name="T43" fmla="*/ 2147483647 h 145"/>
                  <a:gd name="T44" fmla="*/ 2147483647 w 117"/>
                  <a:gd name="T45" fmla="*/ 2147483647 h 145"/>
                  <a:gd name="T46" fmla="*/ 2147483647 w 117"/>
                  <a:gd name="T47" fmla="*/ 2147483647 h 145"/>
                  <a:gd name="T48" fmla="*/ 2147483647 w 117"/>
                  <a:gd name="T49" fmla="*/ 2147483647 h 145"/>
                  <a:gd name="T50" fmla="*/ 2147483647 w 117"/>
                  <a:gd name="T51" fmla="*/ 2147483647 h 145"/>
                  <a:gd name="T52" fmla="*/ 2147483647 w 117"/>
                  <a:gd name="T53" fmla="*/ 2147483647 h 145"/>
                  <a:gd name="T54" fmla="*/ 2147483647 w 117"/>
                  <a:gd name="T55" fmla="*/ 2147483647 h 145"/>
                  <a:gd name="T56" fmla="*/ 2147483647 w 117"/>
                  <a:gd name="T57" fmla="*/ 2147483647 h 145"/>
                  <a:gd name="T58" fmla="*/ 2147483647 w 117"/>
                  <a:gd name="T59" fmla="*/ 2147483647 h 145"/>
                  <a:gd name="T60" fmla="*/ 2147483647 w 117"/>
                  <a:gd name="T61" fmla="*/ 2147483647 h 145"/>
                  <a:gd name="T62" fmla="*/ 2147483647 w 117"/>
                  <a:gd name="T63" fmla="*/ 2147483647 h 145"/>
                  <a:gd name="T64" fmla="*/ 2147483647 w 117"/>
                  <a:gd name="T65" fmla="*/ 2147483647 h 145"/>
                  <a:gd name="T66" fmla="*/ 2147483647 w 117"/>
                  <a:gd name="T67" fmla="*/ 2147483647 h 145"/>
                  <a:gd name="T68" fmla="*/ 2147483647 w 117"/>
                  <a:gd name="T69" fmla="*/ 2147483647 h 145"/>
                  <a:gd name="T70" fmla="*/ 2147483647 w 117"/>
                  <a:gd name="T71" fmla="*/ 2147483647 h 145"/>
                  <a:gd name="T72" fmla="*/ 2147483647 w 117"/>
                  <a:gd name="T73" fmla="*/ 2147483647 h 145"/>
                  <a:gd name="T74" fmla="*/ 2147483647 w 117"/>
                  <a:gd name="T75" fmla="*/ 2147483647 h 145"/>
                  <a:gd name="T76" fmla="*/ 2147483647 w 117"/>
                  <a:gd name="T77" fmla="*/ 2147483647 h 145"/>
                  <a:gd name="T78" fmla="*/ 2147483647 w 117"/>
                  <a:gd name="T79" fmla="*/ 2147483647 h 145"/>
                  <a:gd name="T80" fmla="*/ 2147483647 w 117"/>
                  <a:gd name="T81" fmla="*/ 2147483647 h 145"/>
                  <a:gd name="T82" fmla="*/ 2147483647 w 117"/>
                  <a:gd name="T83" fmla="*/ 2147483647 h 145"/>
                  <a:gd name="T84" fmla="*/ 2147483647 w 117"/>
                  <a:gd name="T85" fmla="*/ 2147483647 h 145"/>
                  <a:gd name="T86" fmla="*/ 2147483647 w 117"/>
                  <a:gd name="T87" fmla="*/ 2147483647 h 145"/>
                  <a:gd name="T88" fmla="*/ 2147483647 w 117"/>
                  <a:gd name="T89" fmla="*/ 2147483647 h 145"/>
                  <a:gd name="T90" fmla="*/ 2147483647 w 117"/>
                  <a:gd name="T91" fmla="*/ 2147483647 h 145"/>
                  <a:gd name="T92" fmla="*/ 2147483647 w 117"/>
                  <a:gd name="T93" fmla="*/ 2147483647 h 145"/>
                  <a:gd name="T94" fmla="*/ 2147483647 w 117"/>
                  <a:gd name="T95" fmla="*/ 2147483647 h 145"/>
                  <a:gd name="T96" fmla="*/ 0 w 117"/>
                  <a:gd name="T97" fmla="*/ 2147483647 h 145"/>
                  <a:gd name="T98" fmla="*/ 2147483647 w 117"/>
                  <a:gd name="T99" fmla="*/ 2147483647 h 145"/>
                  <a:gd name="T100" fmla="*/ 2147483647 w 117"/>
                  <a:gd name="T101" fmla="*/ 2147483647 h 1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7" h="145">
                    <a:moveTo>
                      <a:pt x="32" y="108"/>
                    </a:moveTo>
                    <a:cubicBezTo>
                      <a:pt x="34" y="111"/>
                      <a:pt x="36" y="114"/>
                      <a:pt x="39" y="116"/>
                    </a:cubicBezTo>
                    <a:cubicBezTo>
                      <a:pt x="42" y="118"/>
                      <a:pt x="45" y="119"/>
                      <a:pt x="49" y="120"/>
                    </a:cubicBezTo>
                    <a:cubicBezTo>
                      <a:pt x="52" y="121"/>
                      <a:pt x="56" y="122"/>
                      <a:pt x="60" y="122"/>
                    </a:cubicBezTo>
                    <a:cubicBezTo>
                      <a:pt x="63" y="122"/>
                      <a:pt x="66" y="121"/>
                      <a:pt x="69" y="121"/>
                    </a:cubicBezTo>
                    <a:cubicBezTo>
                      <a:pt x="72" y="121"/>
                      <a:pt x="75" y="120"/>
                      <a:pt x="78" y="118"/>
                    </a:cubicBezTo>
                    <a:cubicBezTo>
                      <a:pt x="80" y="117"/>
                      <a:pt x="83" y="115"/>
                      <a:pt x="84" y="113"/>
                    </a:cubicBezTo>
                    <a:cubicBezTo>
                      <a:pt x="86" y="111"/>
                      <a:pt x="87" y="108"/>
                      <a:pt x="87" y="104"/>
                    </a:cubicBezTo>
                    <a:cubicBezTo>
                      <a:pt x="87" y="101"/>
                      <a:pt x="86" y="98"/>
                      <a:pt x="84" y="95"/>
                    </a:cubicBezTo>
                    <a:cubicBezTo>
                      <a:pt x="81" y="93"/>
                      <a:pt x="78" y="91"/>
                      <a:pt x="74" y="90"/>
                    </a:cubicBezTo>
                    <a:cubicBezTo>
                      <a:pt x="70" y="88"/>
                      <a:pt x="66" y="87"/>
                      <a:pt x="61" y="85"/>
                    </a:cubicBezTo>
                    <a:cubicBezTo>
                      <a:pt x="56" y="84"/>
                      <a:pt x="51" y="83"/>
                      <a:pt x="46" y="82"/>
                    </a:cubicBezTo>
                    <a:cubicBezTo>
                      <a:pt x="41" y="80"/>
                      <a:pt x="36" y="79"/>
                      <a:pt x="31" y="77"/>
                    </a:cubicBezTo>
                    <a:cubicBezTo>
                      <a:pt x="26" y="75"/>
                      <a:pt x="22" y="73"/>
                      <a:pt x="18" y="70"/>
                    </a:cubicBezTo>
                    <a:cubicBezTo>
                      <a:pt x="14" y="67"/>
                      <a:pt x="11" y="63"/>
                      <a:pt x="8" y="58"/>
                    </a:cubicBezTo>
                    <a:cubicBezTo>
                      <a:pt x="6" y="54"/>
                      <a:pt x="5" y="49"/>
                      <a:pt x="5" y="42"/>
                    </a:cubicBezTo>
                    <a:cubicBezTo>
                      <a:pt x="5" y="35"/>
                      <a:pt x="6" y="29"/>
                      <a:pt x="9" y="24"/>
                    </a:cubicBezTo>
                    <a:cubicBezTo>
                      <a:pt x="12" y="19"/>
                      <a:pt x="16" y="14"/>
                      <a:pt x="21" y="11"/>
                    </a:cubicBezTo>
                    <a:cubicBezTo>
                      <a:pt x="26" y="7"/>
                      <a:pt x="32" y="5"/>
                      <a:pt x="38" y="3"/>
                    </a:cubicBezTo>
                    <a:cubicBezTo>
                      <a:pt x="44" y="1"/>
                      <a:pt x="50" y="0"/>
                      <a:pt x="56" y="0"/>
                    </a:cubicBezTo>
                    <a:cubicBezTo>
                      <a:pt x="64" y="0"/>
                      <a:pt x="71" y="1"/>
                      <a:pt x="77" y="3"/>
                    </a:cubicBezTo>
                    <a:cubicBezTo>
                      <a:pt x="84" y="4"/>
                      <a:pt x="90" y="7"/>
                      <a:pt x="95" y="11"/>
                    </a:cubicBezTo>
                    <a:cubicBezTo>
                      <a:pt x="100" y="14"/>
                      <a:pt x="104" y="19"/>
                      <a:pt x="107" y="25"/>
                    </a:cubicBezTo>
                    <a:cubicBezTo>
                      <a:pt x="110" y="30"/>
                      <a:pt x="112" y="37"/>
                      <a:pt x="11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1"/>
                      <a:pt x="81" y="37"/>
                      <a:pt x="80" y="35"/>
                    </a:cubicBezTo>
                    <a:cubicBezTo>
                      <a:pt x="78" y="32"/>
                      <a:pt x="76" y="30"/>
                      <a:pt x="74" y="28"/>
                    </a:cubicBezTo>
                    <a:cubicBezTo>
                      <a:pt x="71" y="27"/>
                      <a:pt x="69" y="26"/>
                      <a:pt x="65" y="25"/>
                    </a:cubicBezTo>
                    <a:cubicBezTo>
                      <a:pt x="62" y="24"/>
                      <a:pt x="59" y="24"/>
                      <a:pt x="55" y="24"/>
                    </a:cubicBezTo>
                    <a:cubicBezTo>
                      <a:pt x="53" y="24"/>
                      <a:pt x="50" y="24"/>
                      <a:pt x="48" y="25"/>
                    </a:cubicBezTo>
                    <a:cubicBezTo>
                      <a:pt x="45" y="25"/>
                      <a:pt x="43" y="26"/>
                      <a:pt x="41" y="28"/>
                    </a:cubicBezTo>
                    <a:cubicBezTo>
                      <a:pt x="39" y="29"/>
                      <a:pt x="37" y="30"/>
                      <a:pt x="36" y="32"/>
                    </a:cubicBezTo>
                    <a:cubicBezTo>
                      <a:pt x="35" y="34"/>
                      <a:pt x="34" y="37"/>
                      <a:pt x="34" y="40"/>
                    </a:cubicBezTo>
                    <a:cubicBezTo>
                      <a:pt x="34" y="42"/>
                      <a:pt x="35" y="45"/>
                      <a:pt x="36" y="46"/>
                    </a:cubicBezTo>
                    <a:cubicBezTo>
                      <a:pt x="37" y="48"/>
                      <a:pt x="39" y="50"/>
                      <a:pt x="42" y="51"/>
                    </a:cubicBezTo>
                    <a:cubicBezTo>
                      <a:pt x="45" y="52"/>
                      <a:pt x="49" y="54"/>
                      <a:pt x="54" y="55"/>
                    </a:cubicBezTo>
                    <a:cubicBezTo>
                      <a:pt x="60" y="57"/>
                      <a:pt x="67" y="58"/>
                      <a:pt x="75" y="61"/>
                    </a:cubicBezTo>
                    <a:cubicBezTo>
                      <a:pt x="78" y="61"/>
                      <a:pt x="82" y="62"/>
                      <a:pt x="86" y="63"/>
                    </a:cubicBezTo>
                    <a:cubicBezTo>
                      <a:pt x="91" y="65"/>
                      <a:pt x="95" y="67"/>
                      <a:pt x="100" y="70"/>
                    </a:cubicBezTo>
                    <a:cubicBezTo>
                      <a:pt x="104" y="73"/>
                      <a:pt x="108" y="77"/>
                      <a:pt x="112" y="82"/>
                    </a:cubicBezTo>
                    <a:cubicBezTo>
                      <a:pt x="115" y="87"/>
                      <a:pt x="117" y="93"/>
                      <a:pt x="117" y="101"/>
                    </a:cubicBezTo>
                    <a:cubicBezTo>
                      <a:pt x="117" y="107"/>
                      <a:pt x="115" y="113"/>
                      <a:pt x="113" y="119"/>
                    </a:cubicBezTo>
                    <a:cubicBezTo>
                      <a:pt x="110" y="124"/>
                      <a:pt x="107" y="129"/>
                      <a:pt x="102" y="133"/>
                    </a:cubicBezTo>
                    <a:cubicBezTo>
                      <a:pt x="97" y="137"/>
                      <a:pt x="91" y="140"/>
                      <a:pt x="84" y="142"/>
                    </a:cubicBezTo>
                    <a:cubicBezTo>
                      <a:pt x="77" y="144"/>
                      <a:pt x="68" y="145"/>
                      <a:pt x="59" y="145"/>
                    </a:cubicBezTo>
                    <a:cubicBezTo>
                      <a:pt x="51" y="145"/>
                      <a:pt x="44" y="144"/>
                      <a:pt x="37" y="142"/>
                    </a:cubicBezTo>
                    <a:cubicBezTo>
                      <a:pt x="30" y="140"/>
                      <a:pt x="23" y="138"/>
                      <a:pt x="18" y="134"/>
                    </a:cubicBezTo>
                    <a:cubicBezTo>
                      <a:pt x="12" y="129"/>
                      <a:pt x="8" y="124"/>
                      <a:pt x="5" y="118"/>
                    </a:cubicBezTo>
                    <a:cubicBezTo>
                      <a:pt x="2" y="112"/>
                      <a:pt x="0" y="105"/>
                      <a:pt x="0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101"/>
                      <a:pt x="30" y="105"/>
                      <a:pt x="32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24"/>
              <p:cNvSpPr>
                <a:spLocks noEditPoints="1"/>
              </p:cNvSpPr>
              <p:nvPr userDrawn="1"/>
            </p:nvSpPr>
            <p:spPr bwMode="auto">
              <a:xfrm>
                <a:off x="1333500" y="4678363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8" y="83"/>
                      <a:pt x="44" y="85"/>
                      <a:pt x="52" y="85"/>
                    </a:cubicBezTo>
                    <a:cubicBezTo>
                      <a:pt x="57" y="85"/>
                      <a:pt x="62" y="84"/>
                      <a:pt x="66" y="81"/>
                    </a:cubicBezTo>
                    <a:cubicBezTo>
                      <a:pt x="70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2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3" y="99"/>
                      <a:pt x="18" y="96"/>
                      <a:pt x="14" y="91"/>
                    </a:cubicBezTo>
                    <a:cubicBezTo>
                      <a:pt x="9" y="86"/>
                      <a:pt x="6" y="81"/>
                      <a:pt x="3" y="74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3" y="32"/>
                    </a:cubicBezTo>
                    <a:cubicBezTo>
                      <a:pt x="6" y="26"/>
                      <a:pt x="9" y="20"/>
                      <a:pt x="14" y="15"/>
                    </a:cubicBezTo>
                    <a:cubicBezTo>
                      <a:pt x="18" y="11"/>
                      <a:pt x="24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9" y="0"/>
                      <a:pt x="67" y="2"/>
                      <a:pt x="73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99" y="44"/>
                      <a:pt x="100" y="52"/>
                      <a:pt x="10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5" y="26"/>
                    </a:moveTo>
                    <a:cubicBezTo>
                      <a:pt x="62" y="23"/>
                      <a:pt x="57" y="21"/>
                      <a:pt x="50" y="21"/>
                    </a:cubicBezTo>
                    <a:cubicBezTo>
                      <a:pt x="46" y="21"/>
                      <a:pt x="42" y="22"/>
                      <a:pt x="39" y="23"/>
                    </a:cubicBezTo>
                    <a:cubicBezTo>
                      <a:pt x="36" y="25"/>
                      <a:pt x="34" y="26"/>
                      <a:pt x="32" y="29"/>
                    </a:cubicBezTo>
                    <a:cubicBezTo>
                      <a:pt x="31" y="31"/>
                      <a:pt x="29" y="33"/>
                      <a:pt x="29" y="36"/>
                    </a:cubicBezTo>
                    <a:cubicBezTo>
                      <a:pt x="28" y="38"/>
                      <a:pt x="27" y="40"/>
                      <a:pt x="27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8" y="30"/>
                      <a:pt x="65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25"/>
              <p:cNvSpPr>
                <a:spLocks/>
              </p:cNvSpPr>
              <p:nvPr userDrawn="1"/>
            </p:nvSpPr>
            <p:spPr bwMode="auto">
              <a:xfrm>
                <a:off x="1479550" y="4678363"/>
                <a:ext cx="82550" cy="133350"/>
              </a:xfrm>
              <a:custGeom>
                <a:avLst/>
                <a:gdLst>
                  <a:gd name="T0" fmla="*/ 2147483647 w 64"/>
                  <a:gd name="T1" fmla="*/ 2147483647 h 103"/>
                  <a:gd name="T2" fmla="*/ 2147483647 w 64"/>
                  <a:gd name="T3" fmla="*/ 2147483647 h 103"/>
                  <a:gd name="T4" fmla="*/ 2147483647 w 64"/>
                  <a:gd name="T5" fmla="*/ 2147483647 h 103"/>
                  <a:gd name="T6" fmla="*/ 2147483647 w 64"/>
                  <a:gd name="T7" fmla="*/ 2147483647 h 103"/>
                  <a:gd name="T8" fmla="*/ 2147483647 w 64"/>
                  <a:gd name="T9" fmla="*/ 2147483647 h 103"/>
                  <a:gd name="T10" fmla="*/ 2147483647 w 64"/>
                  <a:gd name="T11" fmla="*/ 2147483647 h 103"/>
                  <a:gd name="T12" fmla="*/ 2147483647 w 64"/>
                  <a:gd name="T13" fmla="*/ 0 h 103"/>
                  <a:gd name="T14" fmla="*/ 2147483647 w 64"/>
                  <a:gd name="T15" fmla="*/ 2147483647 h 103"/>
                  <a:gd name="T16" fmla="*/ 2147483647 w 64"/>
                  <a:gd name="T17" fmla="*/ 2147483647 h 103"/>
                  <a:gd name="T18" fmla="*/ 2147483647 w 64"/>
                  <a:gd name="T19" fmla="*/ 2147483647 h 103"/>
                  <a:gd name="T20" fmla="*/ 2147483647 w 64"/>
                  <a:gd name="T21" fmla="*/ 2147483647 h 103"/>
                  <a:gd name="T22" fmla="*/ 2147483647 w 64"/>
                  <a:gd name="T23" fmla="*/ 2147483647 h 103"/>
                  <a:gd name="T24" fmla="*/ 2147483647 w 64"/>
                  <a:gd name="T25" fmla="*/ 2147483647 h 103"/>
                  <a:gd name="T26" fmla="*/ 2147483647 w 64"/>
                  <a:gd name="T27" fmla="*/ 2147483647 h 103"/>
                  <a:gd name="T28" fmla="*/ 2147483647 w 64"/>
                  <a:gd name="T29" fmla="*/ 2147483647 h 103"/>
                  <a:gd name="T30" fmla="*/ 2147483647 w 64"/>
                  <a:gd name="T31" fmla="*/ 2147483647 h 103"/>
                  <a:gd name="T32" fmla="*/ 0 w 64"/>
                  <a:gd name="T33" fmla="*/ 2147483647 h 103"/>
                  <a:gd name="T34" fmla="*/ 0 w 64"/>
                  <a:gd name="T35" fmla="*/ 2147483647 h 103"/>
                  <a:gd name="T36" fmla="*/ 2147483647 w 64"/>
                  <a:gd name="T37" fmla="*/ 2147483647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103">
                    <a:moveTo>
                      <a:pt x="26" y="3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18"/>
                      <a:pt x="30" y="16"/>
                      <a:pt x="32" y="13"/>
                    </a:cubicBezTo>
                    <a:cubicBezTo>
                      <a:pt x="34" y="10"/>
                      <a:pt x="36" y="8"/>
                      <a:pt x="39" y="6"/>
                    </a:cubicBezTo>
                    <a:cubicBezTo>
                      <a:pt x="42" y="4"/>
                      <a:pt x="45" y="3"/>
                      <a:pt x="48" y="2"/>
                    </a:cubicBezTo>
                    <a:cubicBezTo>
                      <a:pt x="52" y="1"/>
                      <a:pt x="55" y="0"/>
                      <a:pt x="58" y="0"/>
                    </a:cubicBezTo>
                    <a:cubicBezTo>
                      <a:pt x="60" y="0"/>
                      <a:pt x="62" y="1"/>
                      <a:pt x="64" y="1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3" y="26"/>
                      <a:pt x="62" y="26"/>
                      <a:pt x="60" y="26"/>
                    </a:cubicBezTo>
                    <a:cubicBezTo>
                      <a:pt x="58" y="26"/>
                      <a:pt x="56" y="26"/>
                      <a:pt x="55" y="26"/>
                    </a:cubicBezTo>
                    <a:cubicBezTo>
                      <a:pt x="50" y="26"/>
                      <a:pt x="45" y="27"/>
                      <a:pt x="42" y="28"/>
                    </a:cubicBezTo>
                    <a:cubicBezTo>
                      <a:pt x="38" y="30"/>
                      <a:pt x="36" y="32"/>
                      <a:pt x="33" y="35"/>
                    </a:cubicBezTo>
                    <a:cubicBezTo>
                      <a:pt x="31" y="38"/>
                      <a:pt x="30" y="41"/>
                      <a:pt x="29" y="45"/>
                    </a:cubicBezTo>
                    <a:cubicBezTo>
                      <a:pt x="28" y="49"/>
                      <a:pt x="27" y="53"/>
                      <a:pt x="27" y="58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26"/>
              <p:cNvSpPr>
                <a:spLocks/>
              </p:cNvSpPr>
              <p:nvPr userDrawn="1"/>
            </p:nvSpPr>
            <p:spPr bwMode="auto">
              <a:xfrm>
                <a:off x="1573213" y="4681538"/>
                <a:ext cx="127000" cy="130175"/>
              </a:xfrm>
              <a:custGeom>
                <a:avLst/>
                <a:gdLst>
                  <a:gd name="T0" fmla="*/ 2147483647 w 80"/>
                  <a:gd name="T1" fmla="*/ 2147483647 h 82"/>
                  <a:gd name="T2" fmla="*/ 0 w 80"/>
                  <a:gd name="T3" fmla="*/ 0 h 82"/>
                  <a:gd name="T4" fmla="*/ 2147483647 w 80"/>
                  <a:gd name="T5" fmla="*/ 0 h 82"/>
                  <a:gd name="T6" fmla="*/ 2147483647 w 80"/>
                  <a:gd name="T7" fmla="*/ 2147483647 h 82"/>
                  <a:gd name="T8" fmla="*/ 2147483647 w 80"/>
                  <a:gd name="T9" fmla="*/ 2147483647 h 82"/>
                  <a:gd name="T10" fmla="*/ 2147483647 w 80"/>
                  <a:gd name="T11" fmla="*/ 0 h 82"/>
                  <a:gd name="T12" fmla="*/ 2147483647 w 80"/>
                  <a:gd name="T13" fmla="*/ 0 h 82"/>
                  <a:gd name="T14" fmla="*/ 2147483647 w 80"/>
                  <a:gd name="T15" fmla="*/ 2147483647 h 82"/>
                  <a:gd name="T16" fmla="*/ 2147483647 w 80"/>
                  <a:gd name="T17" fmla="*/ 2147483647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" h="82">
                    <a:moveTo>
                      <a:pt x="28" y="8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1" y="56"/>
                    </a:lnTo>
                    <a:lnTo>
                      <a:pt x="58" y="0"/>
                    </a:lnTo>
                    <a:lnTo>
                      <a:pt x="80" y="0"/>
                    </a:lnTo>
                    <a:lnTo>
                      <a:pt x="53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27"/>
              <p:cNvSpPr>
                <a:spLocks noEditPoints="1"/>
              </p:cNvSpPr>
              <p:nvPr userDrawn="1"/>
            </p:nvSpPr>
            <p:spPr bwMode="auto">
              <a:xfrm>
                <a:off x="1712913" y="4632326"/>
                <a:ext cx="34925" cy="179388"/>
              </a:xfrm>
              <a:custGeom>
                <a:avLst/>
                <a:gdLst>
                  <a:gd name="T0" fmla="*/ 0 w 22"/>
                  <a:gd name="T1" fmla="*/ 2147483647 h 113"/>
                  <a:gd name="T2" fmla="*/ 0 w 22"/>
                  <a:gd name="T3" fmla="*/ 0 h 113"/>
                  <a:gd name="T4" fmla="*/ 2147483647 w 22"/>
                  <a:gd name="T5" fmla="*/ 0 h 113"/>
                  <a:gd name="T6" fmla="*/ 2147483647 w 22"/>
                  <a:gd name="T7" fmla="*/ 2147483647 h 113"/>
                  <a:gd name="T8" fmla="*/ 0 w 22"/>
                  <a:gd name="T9" fmla="*/ 2147483647 h 113"/>
                  <a:gd name="T10" fmla="*/ 2147483647 w 22"/>
                  <a:gd name="T11" fmla="*/ 2147483647 h 113"/>
                  <a:gd name="T12" fmla="*/ 2147483647 w 22"/>
                  <a:gd name="T13" fmla="*/ 2147483647 h 113"/>
                  <a:gd name="T14" fmla="*/ 0 w 22"/>
                  <a:gd name="T15" fmla="*/ 2147483647 h 113"/>
                  <a:gd name="T16" fmla="*/ 0 w 22"/>
                  <a:gd name="T17" fmla="*/ 2147483647 h 113"/>
                  <a:gd name="T18" fmla="*/ 2147483647 w 22"/>
                  <a:gd name="T19" fmla="*/ 2147483647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13">
                    <a:moveTo>
                      <a:pt x="0" y="18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0" y="18"/>
                    </a:lnTo>
                    <a:close/>
                    <a:moveTo>
                      <a:pt x="22" y="31"/>
                    </a:moveTo>
                    <a:lnTo>
                      <a:pt x="22" y="113"/>
                    </a:lnTo>
                    <a:lnTo>
                      <a:pt x="0" y="113"/>
                    </a:lnTo>
                    <a:lnTo>
                      <a:pt x="0" y="31"/>
                    </a:lnTo>
                    <a:lnTo>
                      <a:pt x="2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28"/>
              <p:cNvSpPr>
                <a:spLocks/>
              </p:cNvSpPr>
              <p:nvPr userDrawn="1"/>
            </p:nvSpPr>
            <p:spPr bwMode="auto">
              <a:xfrm>
                <a:off x="1766888" y="4678363"/>
                <a:ext cx="127000" cy="136525"/>
              </a:xfrm>
              <a:custGeom>
                <a:avLst/>
                <a:gdLst>
                  <a:gd name="T0" fmla="*/ 2147483647 w 99"/>
                  <a:gd name="T1" fmla="*/ 2147483647 h 106"/>
                  <a:gd name="T2" fmla="*/ 2147483647 w 99"/>
                  <a:gd name="T3" fmla="*/ 2147483647 h 106"/>
                  <a:gd name="T4" fmla="*/ 2147483647 w 99"/>
                  <a:gd name="T5" fmla="*/ 2147483647 h 106"/>
                  <a:gd name="T6" fmla="*/ 2147483647 w 99"/>
                  <a:gd name="T7" fmla="*/ 2147483647 h 106"/>
                  <a:gd name="T8" fmla="*/ 2147483647 w 99"/>
                  <a:gd name="T9" fmla="*/ 2147483647 h 106"/>
                  <a:gd name="T10" fmla="*/ 2147483647 w 99"/>
                  <a:gd name="T11" fmla="*/ 2147483647 h 106"/>
                  <a:gd name="T12" fmla="*/ 2147483647 w 99"/>
                  <a:gd name="T13" fmla="*/ 2147483647 h 106"/>
                  <a:gd name="T14" fmla="*/ 2147483647 w 99"/>
                  <a:gd name="T15" fmla="*/ 2147483647 h 106"/>
                  <a:gd name="T16" fmla="*/ 2147483647 w 99"/>
                  <a:gd name="T17" fmla="*/ 2147483647 h 106"/>
                  <a:gd name="T18" fmla="*/ 2147483647 w 99"/>
                  <a:gd name="T19" fmla="*/ 2147483647 h 106"/>
                  <a:gd name="T20" fmla="*/ 2147483647 w 99"/>
                  <a:gd name="T21" fmla="*/ 2147483647 h 106"/>
                  <a:gd name="T22" fmla="*/ 2147483647 w 99"/>
                  <a:gd name="T23" fmla="*/ 2147483647 h 106"/>
                  <a:gd name="T24" fmla="*/ 2147483647 w 99"/>
                  <a:gd name="T25" fmla="*/ 2147483647 h 106"/>
                  <a:gd name="T26" fmla="*/ 2147483647 w 99"/>
                  <a:gd name="T27" fmla="*/ 2147483647 h 106"/>
                  <a:gd name="T28" fmla="*/ 2147483647 w 99"/>
                  <a:gd name="T29" fmla="*/ 2147483647 h 106"/>
                  <a:gd name="T30" fmla="*/ 2147483647 w 99"/>
                  <a:gd name="T31" fmla="*/ 2147483647 h 106"/>
                  <a:gd name="T32" fmla="*/ 2147483647 w 99"/>
                  <a:gd name="T33" fmla="*/ 2147483647 h 106"/>
                  <a:gd name="T34" fmla="*/ 0 w 99"/>
                  <a:gd name="T35" fmla="*/ 2147483647 h 106"/>
                  <a:gd name="T36" fmla="*/ 2147483647 w 99"/>
                  <a:gd name="T37" fmla="*/ 2147483647 h 106"/>
                  <a:gd name="T38" fmla="*/ 2147483647 w 99"/>
                  <a:gd name="T39" fmla="*/ 2147483647 h 106"/>
                  <a:gd name="T40" fmla="*/ 2147483647 w 99"/>
                  <a:gd name="T41" fmla="*/ 2147483647 h 106"/>
                  <a:gd name="T42" fmla="*/ 2147483647 w 99"/>
                  <a:gd name="T43" fmla="*/ 0 h 106"/>
                  <a:gd name="T44" fmla="*/ 2147483647 w 99"/>
                  <a:gd name="T45" fmla="*/ 2147483647 h 106"/>
                  <a:gd name="T46" fmla="*/ 2147483647 w 99"/>
                  <a:gd name="T47" fmla="*/ 2147483647 h 106"/>
                  <a:gd name="T48" fmla="*/ 2147483647 w 99"/>
                  <a:gd name="T49" fmla="*/ 2147483647 h 106"/>
                  <a:gd name="T50" fmla="*/ 2147483647 w 99"/>
                  <a:gd name="T51" fmla="*/ 2147483647 h 106"/>
                  <a:gd name="T52" fmla="*/ 2147483647 w 99"/>
                  <a:gd name="T53" fmla="*/ 2147483647 h 106"/>
                  <a:gd name="T54" fmla="*/ 2147483647 w 99"/>
                  <a:gd name="T55" fmla="*/ 2147483647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9" h="106">
                    <a:moveTo>
                      <a:pt x="51" y="21"/>
                    </a:moveTo>
                    <a:cubicBezTo>
                      <a:pt x="47" y="21"/>
                      <a:pt x="43" y="22"/>
                      <a:pt x="40" y="24"/>
                    </a:cubicBezTo>
                    <a:cubicBezTo>
                      <a:pt x="37" y="26"/>
                      <a:pt x="35" y="28"/>
                      <a:pt x="33" y="32"/>
                    </a:cubicBezTo>
                    <a:cubicBezTo>
                      <a:pt x="31" y="35"/>
                      <a:pt x="30" y="38"/>
                      <a:pt x="29" y="42"/>
                    </a:cubicBezTo>
                    <a:cubicBezTo>
                      <a:pt x="28" y="46"/>
                      <a:pt x="28" y="50"/>
                      <a:pt x="28" y="53"/>
                    </a:cubicBezTo>
                    <a:cubicBezTo>
                      <a:pt x="28" y="57"/>
                      <a:pt x="28" y="61"/>
                      <a:pt x="29" y="64"/>
                    </a:cubicBezTo>
                    <a:cubicBezTo>
                      <a:pt x="30" y="68"/>
                      <a:pt x="31" y="72"/>
                      <a:pt x="33" y="75"/>
                    </a:cubicBezTo>
                    <a:cubicBezTo>
                      <a:pt x="34" y="78"/>
                      <a:pt x="37" y="80"/>
                      <a:pt x="40" y="82"/>
                    </a:cubicBezTo>
                    <a:cubicBezTo>
                      <a:pt x="43" y="84"/>
                      <a:pt x="46" y="85"/>
                      <a:pt x="51" y="85"/>
                    </a:cubicBezTo>
                    <a:cubicBezTo>
                      <a:pt x="57" y="85"/>
                      <a:pt x="62" y="83"/>
                      <a:pt x="66" y="79"/>
                    </a:cubicBezTo>
                    <a:cubicBezTo>
                      <a:pt x="69" y="76"/>
                      <a:pt x="72" y="71"/>
                      <a:pt x="73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7" y="78"/>
                      <a:pt x="92" y="88"/>
                      <a:pt x="84" y="95"/>
                    </a:cubicBezTo>
                    <a:cubicBezTo>
                      <a:pt x="75" y="102"/>
                      <a:pt x="64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9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2" y="69"/>
                      <a:pt x="0" y="62"/>
                      <a:pt x="0" y="54"/>
                    </a:cubicBezTo>
                    <a:cubicBezTo>
                      <a:pt x="0" y="47"/>
                      <a:pt x="1" y="39"/>
                      <a:pt x="4" y="33"/>
                    </a:cubicBezTo>
                    <a:cubicBezTo>
                      <a:pt x="6" y="26"/>
                      <a:pt x="9" y="20"/>
                      <a:pt x="14" y="16"/>
                    </a:cubicBezTo>
                    <a:cubicBezTo>
                      <a:pt x="18" y="11"/>
                      <a:pt x="23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7" y="0"/>
                      <a:pt x="63" y="1"/>
                      <a:pt x="69" y="2"/>
                    </a:cubicBezTo>
                    <a:cubicBezTo>
                      <a:pt x="74" y="4"/>
                      <a:pt x="79" y="6"/>
                      <a:pt x="83" y="10"/>
                    </a:cubicBezTo>
                    <a:cubicBezTo>
                      <a:pt x="88" y="13"/>
                      <a:pt x="91" y="17"/>
                      <a:pt x="94" y="21"/>
                    </a:cubicBezTo>
                    <a:cubicBezTo>
                      <a:pt x="97" y="26"/>
                      <a:pt x="98" y="32"/>
                      <a:pt x="99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0" y="27"/>
                      <a:pt x="63" y="21"/>
                      <a:pt x="51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29"/>
              <p:cNvSpPr>
                <a:spLocks noEditPoints="1"/>
              </p:cNvSpPr>
              <p:nvPr userDrawn="1"/>
            </p:nvSpPr>
            <p:spPr bwMode="auto">
              <a:xfrm>
                <a:off x="1903413" y="4678363"/>
                <a:ext cx="130175" cy="136525"/>
              </a:xfrm>
              <a:custGeom>
                <a:avLst/>
                <a:gdLst>
                  <a:gd name="T0" fmla="*/ 2147483647 w 101"/>
                  <a:gd name="T1" fmla="*/ 2147483647 h 106"/>
                  <a:gd name="T2" fmla="*/ 2147483647 w 101"/>
                  <a:gd name="T3" fmla="*/ 2147483647 h 106"/>
                  <a:gd name="T4" fmla="*/ 2147483647 w 101"/>
                  <a:gd name="T5" fmla="*/ 2147483647 h 106"/>
                  <a:gd name="T6" fmla="*/ 2147483647 w 101"/>
                  <a:gd name="T7" fmla="*/ 2147483647 h 106"/>
                  <a:gd name="T8" fmla="*/ 2147483647 w 101"/>
                  <a:gd name="T9" fmla="*/ 2147483647 h 106"/>
                  <a:gd name="T10" fmla="*/ 2147483647 w 101"/>
                  <a:gd name="T11" fmla="*/ 2147483647 h 106"/>
                  <a:gd name="T12" fmla="*/ 2147483647 w 101"/>
                  <a:gd name="T13" fmla="*/ 2147483647 h 106"/>
                  <a:gd name="T14" fmla="*/ 2147483647 w 101"/>
                  <a:gd name="T15" fmla="*/ 2147483647 h 106"/>
                  <a:gd name="T16" fmla="*/ 2147483647 w 101"/>
                  <a:gd name="T17" fmla="*/ 2147483647 h 106"/>
                  <a:gd name="T18" fmla="*/ 2147483647 w 101"/>
                  <a:gd name="T19" fmla="*/ 2147483647 h 106"/>
                  <a:gd name="T20" fmla="*/ 0 w 101"/>
                  <a:gd name="T21" fmla="*/ 2147483647 h 106"/>
                  <a:gd name="T22" fmla="*/ 2147483647 w 101"/>
                  <a:gd name="T23" fmla="*/ 2147483647 h 106"/>
                  <a:gd name="T24" fmla="*/ 2147483647 w 101"/>
                  <a:gd name="T25" fmla="*/ 2147483647 h 106"/>
                  <a:gd name="T26" fmla="*/ 2147483647 w 101"/>
                  <a:gd name="T27" fmla="*/ 2147483647 h 106"/>
                  <a:gd name="T28" fmla="*/ 2147483647 w 101"/>
                  <a:gd name="T29" fmla="*/ 0 h 106"/>
                  <a:gd name="T30" fmla="*/ 2147483647 w 101"/>
                  <a:gd name="T31" fmla="*/ 2147483647 h 106"/>
                  <a:gd name="T32" fmla="*/ 2147483647 w 101"/>
                  <a:gd name="T33" fmla="*/ 2147483647 h 106"/>
                  <a:gd name="T34" fmla="*/ 2147483647 w 101"/>
                  <a:gd name="T35" fmla="*/ 2147483647 h 106"/>
                  <a:gd name="T36" fmla="*/ 2147483647 w 101"/>
                  <a:gd name="T37" fmla="*/ 2147483647 h 106"/>
                  <a:gd name="T38" fmla="*/ 2147483647 w 101"/>
                  <a:gd name="T39" fmla="*/ 2147483647 h 106"/>
                  <a:gd name="T40" fmla="*/ 2147483647 w 101"/>
                  <a:gd name="T41" fmla="*/ 2147483647 h 106"/>
                  <a:gd name="T42" fmla="*/ 2147483647 w 101"/>
                  <a:gd name="T43" fmla="*/ 2147483647 h 106"/>
                  <a:gd name="T44" fmla="*/ 2147483647 w 101"/>
                  <a:gd name="T45" fmla="*/ 2147483647 h 106"/>
                  <a:gd name="T46" fmla="*/ 2147483647 w 101"/>
                  <a:gd name="T47" fmla="*/ 2147483647 h 106"/>
                  <a:gd name="T48" fmla="*/ 2147483647 w 101"/>
                  <a:gd name="T49" fmla="*/ 2147483647 h 106"/>
                  <a:gd name="T50" fmla="*/ 2147483647 w 101"/>
                  <a:gd name="T51" fmla="*/ 2147483647 h 106"/>
                  <a:gd name="T52" fmla="*/ 2147483647 w 101"/>
                  <a:gd name="T53" fmla="*/ 2147483647 h 106"/>
                  <a:gd name="T54" fmla="*/ 2147483647 w 101"/>
                  <a:gd name="T55" fmla="*/ 2147483647 h 106"/>
                  <a:gd name="T56" fmla="*/ 2147483647 w 101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1" h="106">
                    <a:moveTo>
                      <a:pt x="35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9" y="93"/>
                      <a:pt x="81" y="98"/>
                    </a:cubicBezTo>
                    <a:cubicBezTo>
                      <a:pt x="73" y="103"/>
                      <a:pt x="63" y="106"/>
                      <a:pt x="51" y="106"/>
                    </a:cubicBezTo>
                    <a:cubicBezTo>
                      <a:pt x="44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6"/>
                      <a:pt x="6" y="81"/>
                      <a:pt x="4" y="74"/>
                    </a:cubicBezTo>
                    <a:cubicBezTo>
                      <a:pt x="2" y="68"/>
                      <a:pt x="0" y="61"/>
                      <a:pt x="0" y="53"/>
                    </a:cubicBezTo>
                    <a:cubicBezTo>
                      <a:pt x="0" y="46"/>
                      <a:pt x="2" y="39"/>
                      <a:pt x="4" y="32"/>
                    </a:cubicBezTo>
                    <a:cubicBezTo>
                      <a:pt x="6" y="26"/>
                      <a:pt x="10" y="20"/>
                      <a:pt x="14" y="15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100" y="44"/>
                      <a:pt x="101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5" y="79"/>
                    </a:cubicBezTo>
                    <a:close/>
                    <a:moveTo>
                      <a:pt x="66" y="26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5" y="26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1" y="35"/>
                      <a:pt x="69" y="30"/>
                      <a:pt x="66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30"/>
              <p:cNvSpPr>
                <a:spLocks/>
              </p:cNvSpPr>
              <p:nvPr userDrawn="1"/>
            </p:nvSpPr>
            <p:spPr bwMode="auto">
              <a:xfrm>
                <a:off x="2043113" y="4678363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3"/>
                    </a:cubicBezTo>
                    <a:cubicBezTo>
                      <a:pt x="35" y="85"/>
                      <a:pt x="37" y="86"/>
                      <a:pt x="39" y="86"/>
                    </a:cubicBezTo>
                    <a:cubicBezTo>
                      <a:pt x="42" y="87"/>
                      <a:pt x="45" y="87"/>
                      <a:pt x="47" y="87"/>
                    </a:cubicBezTo>
                    <a:cubicBezTo>
                      <a:pt x="49" y="87"/>
                      <a:pt x="51" y="87"/>
                      <a:pt x="53" y="87"/>
                    </a:cubicBezTo>
                    <a:cubicBezTo>
                      <a:pt x="56" y="86"/>
                      <a:pt x="57" y="85"/>
                      <a:pt x="59" y="85"/>
                    </a:cubicBezTo>
                    <a:cubicBezTo>
                      <a:pt x="61" y="84"/>
                      <a:pt x="62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0"/>
                      <a:pt x="63" y="67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6"/>
                      <a:pt x="5" y="43"/>
                    </a:cubicBezTo>
                    <a:cubicBezTo>
                      <a:pt x="3" y="40"/>
                      <a:pt x="2" y="37"/>
                      <a:pt x="2" y="32"/>
                    </a:cubicBezTo>
                    <a:cubicBezTo>
                      <a:pt x="2" y="26"/>
                      <a:pt x="4" y="21"/>
                      <a:pt x="6" y="16"/>
                    </a:cubicBezTo>
                    <a:cubicBezTo>
                      <a:pt x="9" y="12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1" y="0"/>
                      <a:pt x="57" y="1"/>
                      <a:pt x="62" y="2"/>
                    </a:cubicBezTo>
                    <a:cubicBezTo>
                      <a:pt x="67" y="3"/>
                      <a:pt x="71" y="4"/>
                      <a:pt x="75" y="7"/>
                    </a:cubicBezTo>
                    <a:cubicBezTo>
                      <a:pt x="79" y="9"/>
                      <a:pt x="83" y="13"/>
                      <a:pt x="85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1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19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0"/>
                      <a:pt x="31" y="32"/>
                      <a:pt x="33" y="34"/>
                    </a:cubicBezTo>
                    <a:cubicBezTo>
                      <a:pt x="34" y="35"/>
                      <a:pt x="37" y="37"/>
                      <a:pt x="40" y="38"/>
                    </a:cubicBezTo>
                    <a:cubicBezTo>
                      <a:pt x="43" y="39"/>
                      <a:pt x="46" y="39"/>
                      <a:pt x="50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7"/>
                      <a:pt x="80" y="49"/>
                      <a:pt x="83" y="51"/>
                    </a:cubicBezTo>
                    <a:cubicBezTo>
                      <a:pt x="86" y="53"/>
                      <a:pt x="88" y="56"/>
                      <a:pt x="90" y="59"/>
                    </a:cubicBezTo>
                    <a:cubicBezTo>
                      <a:pt x="92" y="62"/>
                      <a:pt x="93" y="66"/>
                      <a:pt x="93" y="71"/>
                    </a:cubicBezTo>
                    <a:cubicBezTo>
                      <a:pt x="93" y="77"/>
                      <a:pt x="91" y="83"/>
                      <a:pt x="89" y="87"/>
                    </a:cubicBezTo>
                    <a:cubicBezTo>
                      <a:pt x="86" y="92"/>
                      <a:pt x="83" y="95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7" y="92"/>
                      <a:pt x="5" y="87"/>
                    </a:cubicBezTo>
                    <a:cubicBezTo>
                      <a:pt x="2" y="83"/>
                      <a:pt x="0" y="77"/>
                      <a:pt x="0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3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8149052"/>
      </p:ext>
    </p:extLst>
  </p:cSld>
  <p:clrMapOvr>
    <a:masterClrMapping/>
  </p:clrMapOvr>
  <p:transition spd="med">
    <p:fade/>
  </p:transition>
  <p:hf sldNum="0" hdr="0" ftr="0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22362400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icone-benefic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195263"/>
            <a:ext cx="5476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4"/>
          <p:cNvCxnSpPr/>
          <p:nvPr userDrawn="1"/>
        </p:nvCxnSpPr>
        <p:spPr>
          <a:xfrm>
            <a:off x="179388" y="663575"/>
            <a:ext cx="8675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44068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6662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09629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25704"/>
      </p:ext>
    </p:extLst>
  </p:cSld>
  <p:clrMapOvr>
    <a:masterClrMapping/>
  </p:clrMapOvr>
  <p:transition spd="med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76889"/>
      </p:ext>
    </p:extLst>
  </p:cSld>
  <p:clrMapOvr>
    <a:masterClrMapping/>
  </p:clrMapOvr>
  <p:transition spd="med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33915"/>
      </p:ext>
    </p:extLst>
  </p:cSld>
  <p:clrMapOvr>
    <a:masterClrMapping/>
  </p:clrMapOvr>
  <p:transition spd="med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29118"/>
      </p:ext>
    </p:extLst>
  </p:cSld>
  <p:clrMapOvr>
    <a:masterClrMapping/>
  </p:clrMapOvr>
  <p:transition spd="med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53258"/>
      </p:ext>
    </p:extLst>
  </p:cSld>
  <p:clrMapOvr>
    <a:masterClrMapping/>
  </p:clrMapOvr>
  <p:transition spd="med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50416600"/>
      </p:ext>
    </p:extLst>
  </p:cSld>
  <p:clrMapOvr>
    <a:masterClrMapping/>
  </p:clrMapOvr>
  <p:transition spd="med">
    <p:fade/>
  </p:transition>
  <p:hf sldNum="0" hdr="0" ftr="0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32425487"/>
      </p:ext>
    </p:extLst>
  </p:cSld>
  <p:clrMapOvr>
    <a:masterClrMapping/>
  </p:clrMapOvr>
  <p:transition spd="med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921787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96838"/>
            <a:ext cx="6318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4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39725" y="339741"/>
            <a:ext cx="8470900" cy="621329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10213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39310"/>
      </p:ext>
    </p:extLst>
  </p:cSld>
  <p:clrMapOvr>
    <a:masterClrMapping/>
  </p:clrMapOvr>
  <p:transition spd="med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00025"/>
      </p:ext>
    </p:extLst>
  </p:cSld>
  <p:clrMapOvr>
    <a:masterClrMapping/>
  </p:clrMapOvr>
  <p:transition spd="med"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25142"/>
      </p:ext>
    </p:extLst>
  </p:cSld>
  <p:clrMapOvr>
    <a:masterClrMapping/>
  </p:clrMapOvr>
  <p:transition spd="med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82852"/>
      </p:ext>
    </p:extLst>
  </p:cSld>
  <p:clrMapOvr>
    <a:masterClrMapping/>
  </p:clrMapOvr>
  <p:transition spd="med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39442"/>
      </p:ext>
    </p:extLst>
  </p:cSld>
  <p:clrMapOvr>
    <a:masterClrMapping/>
  </p:clrMapOvr>
  <p:transition spd="med"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432836"/>
      </p:ext>
    </p:extLst>
  </p:cSld>
  <p:clrMapOvr>
    <a:masterClrMapping/>
  </p:clrMapOvr>
  <p:transition spd="med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7 w 93"/>
                <a:gd name="T1" fmla="*/ 2147483647 h 109"/>
                <a:gd name="T2" fmla="*/ 2147483647 w 93"/>
                <a:gd name="T3" fmla="*/ 2147483647 h 109"/>
                <a:gd name="T4" fmla="*/ 0 w 93"/>
                <a:gd name="T5" fmla="*/ 2147483647 h 109"/>
                <a:gd name="T6" fmla="*/ 2147483647 w 93"/>
                <a:gd name="T7" fmla="*/ 2147483647 h 109"/>
                <a:gd name="T8" fmla="*/ 2147483647 w 93"/>
                <a:gd name="T9" fmla="*/ 2147483647 h 109"/>
                <a:gd name="T10" fmla="*/ 2147483647 w 93"/>
                <a:gd name="T11" fmla="*/ 2147483647 h 109"/>
                <a:gd name="T12" fmla="*/ 2147483647 w 93"/>
                <a:gd name="T13" fmla="*/ 2147483647 h 109"/>
                <a:gd name="T14" fmla="*/ 2147483647 w 93"/>
                <a:gd name="T15" fmla="*/ 2147483647 h 109"/>
                <a:gd name="T16" fmla="*/ 2147483647 w 93"/>
                <a:gd name="T17" fmla="*/ 0 h 109"/>
                <a:gd name="T18" fmla="*/ 2147483647 w 93"/>
                <a:gd name="T19" fmla="*/ 2147483647 h 109"/>
                <a:gd name="T20" fmla="*/ 2147483647 w 93"/>
                <a:gd name="T21" fmla="*/ 2147483647 h 109"/>
                <a:gd name="T22" fmla="*/ 2147483647 w 93"/>
                <a:gd name="T23" fmla="*/ 2147483647 h 109"/>
                <a:gd name="T24" fmla="*/ 2147483647 w 93"/>
                <a:gd name="T25" fmla="*/ 2147483647 h 109"/>
                <a:gd name="T26" fmla="*/ 2147483647 w 93"/>
                <a:gd name="T27" fmla="*/ 2147483647 h 109"/>
                <a:gd name="T28" fmla="*/ 2147483647 w 93"/>
                <a:gd name="T29" fmla="*/ 2147483647 h 109"/>
                <a:gd name="T30" fmla="*/ 2147483647 w 93"/>
                <a:gd name="T31" fmla="*/ 2147483647 h 109"/>
                <a:gd name="T32" fmla="*/ 2147483647 w 93"/>
                <a:gd name="T33" fmla="*/ 2147483647 h 109"/>
                <a:gd name="T34" fmla="*/ 2147483647 w 93"/>
                <a:gd name="T35" fmla="*/ 2147483647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7 h 108"/>
                <a:gd name="T2" fmla="*/ 2147483647 w 94"/>
                <a:gd name="T3" fmla="*/ 2147483647 h 108"/>
                <a:gd name="T4" fmla="*/ 2147483647 w 94"/>
                <a:gd name="T5" fmla="*/ 2147483647 h 108"/>
                <a:gd name="T6" fmla="*/ 2147483647 w 94"/>
                <a:gd name="T7" fmla="*/ 0 h 108"/>
                <a:gd name="T8" fmla="*/ 2147483647 w 94"/>
                <a:gd name="T9" fmla="*/ 2147483647 h 108"/>
                <a:gd name="T10" fmla="*/ 2147483647 w 94"/>
                <a:gd name="T11" fmla="*/ 2147483647 h 108"/>
                <a:gd name="T12" fmla="*/ 2147483647 w 94"/>
                <a:gd name="T13" fmla="*/ 2147483647 h 108"/>
                <a:gd name="T14" fmla="*/ 2147483647 w 94"/>
                <a:gd name="T15" fmla="*/ 2147483647 h 108"/>
                <a:gd name="T16" fmla="*/ 2147483647 w 94"/>
                <a:gd name="T17" fmla="*/ 2147483647 h 108"/>
                <a:gd name="T18" fmla="*/ 2147483647 w 94"/>
                <a:gd name="T19" fmla="*/ 2147483647 h 108"/>
                <a:gd name="T20" fmla="*/ 2147483647 w 94"/>
                <a:gd name="T21" fmla="*/ 2147483647 h 108"/>
                <a:gd name="T22" fmla="*/ 0 w 94"/>
                <a:gd name="T23" fmla="*/ 2147483647 h 108"/>
                <a:gd name="T24" fmla="*/ 0 w 94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7 w 98"/>
                <a:gd name="T1" fmla="*/ 2147483647 h 110"/>
                <a:gd name="T2" fmla="*/ 0 w 98"/>
                <a:gd name="T3" fmla="*/ 2147483647 h 110"/>
                <a:gd name="T4" fmla="*/ 2147483647 w 98"/>
                <a:gd name="T5" fmla="*/ 0 h 110"/>
                <a:gd name="T6" fmla="*/ 2147483647 w 98"/>
                <a:gd name="T7" fmla="*/ 2147483647 h 110"/>
                <a:gd name="T8" fmla="*/ 2147483647 w 98"/>
                <a:gd name="T9" fmla="*/ 2147483647 h 110"/>
                <a:gd name="T10" fmla="*/ 2147483647 w 98"/>
                <a:gd name="T11" fmla="*/ 2147483647 h 110"/>
                <a:gd name="T12" fmla="*/ 2147483647 w 98"/>
                <a:gd name="T13" fmla="*/ 2147483647 h 110"/>
                <a:gd name="T14" fmla="*/ 2147483647 w 98"/>
                <a:gd name="T15" fmla="*/ 2147483647 h 110"/>
                <a:gd name="T16" fmla="*/ 2147483647 w 98"/>
                <a:gd name="T17" fmla="*/ 2147483647 h 110"/>
                <a:gd name="T18" fmla="*/ 2147483647 w 98"/>
                <a:gd name="T19" fmla="*/ 2147483647 h 110"/>
                <a:gd name="T20" fmla="*/ 2147483647 w 98"/>
                <a:gd name="T21" fmla="*/ 2147483647 h 110"/>
                <a:gd name="T22" fmla="*/ 2147483647 w 98"/>
                <a:gd name="T23" fmla="*/ 2147483647 h 110"/>
                <a:gd name="T24" fmla="*/ 2147483647 w 98"/>
                <a:gd name="T25" fmla="*/ 2147483647 h 110"/>
                <a:gd name="T26" fmla="*/ 2147483647 w 98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7 w 104"/>
                <a:gd name="T1" fmla="*/ 2147483647 h 111"/>
                <a:gd name="T2" fmla="*/ 0 w 104"/>
                <a:gd name="T3" fmla="*/ 2147483647 h 111"/>
                <a:gd name="T4" fmla="*/ 2147483647 w 104"/>
                <a:gd name="T5" fmla="*/ 0 h 111"/>
                <a:gd name="T6" fmla="*/ 2147483647 w 104"/>
                <a:gd name="T7" fmla="*/ 2147483647 h 111"/>
                <a:gd name="T8" fmla="*/ 2147483647 w 104"/>
                <a:gd name="T9" fmla="*/ 2147483647 h 111"/>
                <a:gd name="T10" fmla="*/ 2147483647 w 104"/>
                <a:gd name="T11" fmla="*/ 2147483647 h 111"/>
                <a:gd name="T12" fmla="*/ 2147483647 w 104"/>
                <a:gd name="T13" fmla="*/ 2147483647 h 111"/>
                <a:gd name="T14" fmla="*/ 2147483647 w 104"/>
                <a:gd name="T15" fmla="*/ 2147483647 h 111"/>
                <a:gd name="T16" fmla="*/ 2147483647 w 104"/>
                <a:gd name="T17" fmla="*/ 2147483647 h 111"/>
                <a:gd name="T18" fmla="*/ 2147483647 w 104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7 h 108"/>
                <a:gd name="T2" fmla="*/ 2147483647 w 59"/>
                <a:gd name="T3" fmla="*/ 2147483647 h 108"/>
                <a:gd name="T4" fmla="*/ 2147483647 w 59"/>
                <a:gd name="T5" fmla="*/ 2147483647 h 108"/>
                <a:gd name="T6" fmla="*/ 2147483647 w 59"/>
                <a:gd name="T7" fmla="*/ 0 h 108"/>
                <a:gd name="T8" fmla="*/ 2147483647 w 59"/>
                <a:gd name="T9" fmla="*/ 2147483647 h 108"/>
                <a:gd name="T10" fmla="*/ 2147483647 w 59"/>
                <a:gd name="T11" fmla="*/ 2147483647 h 108"/>
                <a:gd name="T12" fmla="*/ 2147483647 w 59"/>
                <a:gd name="T13" fmla="*/ 2147483647 h 108"/>
                <a:gd name="T14" fmla="*/ 2147483647 w 59"/>
                <a:gd name="T15" fmla="*/ 2147483647 h 108"/>
                <a:gd name="T16" fmla="*/ 2147483647 w 59"/>
                <a:gd name="T17" fmla="*/ 2147483647 h 108"/>
                <a:gd name="T18" fmla="*/ 0 w 59"/>
                <a:gd name="T19" fmla="*/ 2147483647 h 108"/>
                <a:gd name="T20" fmla="*/ 0 w 59"/>
                <a:gd name="T21" fmla="*/ 214748364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7 w 98"/>
                <a:gd name="T1" fmla="*/ 2147483647 h 149"/>
                <a:gd name="T2" fmla="*/ 2147483647 w 98"/>
                <a:gd name="T3" fmla="*/ 2147483647 h 149"/>
                <a:gd name="T4" fmla="*/ 2147483647 w 98"/>
                <a:gd name="T5" fmla="*/ 2147483647 h 149"/>
                <a:gd name="T6" fmla="*/ 2147483647 w 98"/>
                <a:gd name="T7" fmla="*/ 2147483647 h 149"/>
                <a:gd name="T8" fmla="*/ 2147483647 w 98"/>
                <a:gd name="T9" fmla="*/ 2147483647 h 149"/>
                <a:gd name="T10" fmla="*/ 2147483647 w 98"/>
                <a:gd name="T11" fmla="*/ 2147483647 h 149"/>
                <a:gd name="T12" fmla="*/ 2147483647 w 98"/>
                <a:gd name="T13" fmla="*/ 2147483647 h 149"/>
                <a:gd name="T14" fmla="*/ 2147483647 w 98"/>
                <a:gd name="T15" fmla="*/ 2147483647 h 149"/>
                <a:gd name="T16" fmla="*/ 2147483647 w 98"/>
                <a:gd name="T17" fmla="*/ 2147483647 h 149"/>
                <a:gd name="T18" fmla="*/ 2147483647 w 98"/>
                <a:gd name="T19" fmla="*/ 2147483647 h 149"/>
                <a:gd name="T20" fmla="*/ 2147483647 w 98"/>
                <a:gd name="T21" fmla="*/ 2147483647 h 149"/>
                <a:gd name="T22" fmla="*/ 2147483647 w 98"/>
                <a:gd name="T23" fmla="*/ 2147483647 h 149"/>
                <a:gd name="T24" fmla="*/ 2147483647 w 98"/>
                <a:gd name="T25" fmla="*/ 2147483647 h 149"/>
                <a:gd name="T26" fmla="*/ 2147483647 w 98"/>
                <a:gd name="T27" fmla="*/ 2147483647 h 149"/>
                <a:gd name="T28" fmla="*/ 2147483647 w 98"/>
                <a:gd name="T29" fmla="*/ 2147483647 h 149"/>
                <a:gd name="T30" fmla="*/ 0 w 98"/>
                <a:gd name="T31" fmla="*/ 2147483647 h 149"/>
                <a:gd name="T32" fmla="*/ 2147483647 w 98"/>
                <a:gd name="T33" fmla="*/ 0 h 149"/>
                <a:gd name="T34" fmla="*/ 2147483647 w 98"/>
                <a:gd name="T35" fmla="*/ 2147483647 h 149"/>
                <a:gd name="T36" fmla="*/ 2147483647 w 98"/>
                <a:gd name="T37" fmla="*/ 2147483647 h 149"/>
                <a:gd name="T38" fmla="*/ 2147483647 w 98"/>
                <a:gd name="T39" fmla="*/ 2147483647 h 149"/>
                <a:gd name="T40" fmla="*/ 2147483647 w 98"/>
                <a:gd name="T41" fmla="*/ 214748364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0 w 37"/>
                <a:gd name="T11" fmla="*/ 2147483647 h 17"/>
                <a:gd name="T12" fmla="*/ 0 w 37"/>
                <a:gd name="T13" fmla="*/ 0 h 17"/>
                <a:gd name="T14" fmla="*/ 2147483647 w 37"/>
                <a:gd name="T15" fmla="*/ 0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2147483647 h 17"/>
                <a:gd name="T44" fmla="*/ 2147483647 w 37"/>
                <a:gd name="T45" fmla="*/ 0 h 17"/>
                <a:gd name="T46" fmla="*/ 2147483647 w 37"/>
                <a:gd name="T47" fmla="*/ 0 h 17"/>
                <a:gd name="T48" fmla="*/ 2147483647 w 37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97698"/>
      </p:ext>
    </p:extLst>
  </p:cSld>
  <p:clrMapOvr>
    <a:masterClrMapping/>
  </p:clrMapOvr>
  <p:transition spd="med">
    <p:fade/>
  </p:transition>
  <p:hf sldNum="0" hdr="0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</a:rPr>
              <a:t>Orange Restricted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73807"/>
      </p:ext>
    </p:extLst>
  </p:cSld>
  <p:clrMapOvr>
    <a:masterClrMapping/>
  </p:clrMapOvr>
  <p:transition spd="med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</a:rPr>
              <a:t>Orange Restricted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418077"/>
      </p:ext>
    </p:extLst>
  </p:cSld>
  <p:clrMapOvr>
    <a:masterClrMapping/>
  </p:clrMapOvr>
  <p:transition spd="med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653848258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55225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485940"/>
      </p:ext>
    </p:extLst>
  </p:cSld>
  <p:clrMapOvr>
    <a:masterClrMapping/>
  </p:clrMapOvr>
  <p:transition spd="med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0251496"/>
      </p:ext>
    </p:extLst>
  </p:cSld>
  <p:clrMapOvr>
    <a:masterClrMapping/>
  </p:clrMapOvr>
  <p:transition spd="med">
    <p:fade/>
  </p:transition>
  <p:hf sldNum="0" hdr="0" ftr="0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33815453"/>
      </p:ext>
    </p:extLst>
  </p:cSld>
  <p:clrMapOvr>
    <a:masterClrMapping/>
  </p:clrMapOvr>
  <p:transition spd="med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2750295"/>
      </p:ext>
    </p:extLst>
  </p:cSld>
  <p:clrMapOvr>
    <a:masterClrMapping/>
  </p:clrMapOvr>
  <p:transition spd="med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54977"/>
      </p:ext>
    </p:extLst>
  </p:cSld>
  <p:clrMapOvr>
    <a:masterClrMapping/>
  </p:clrMapOvr>
  <p:transition spd="med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68678"/>
      </p:ext>
    </p:extLst>
  </p:cSld>
  <p:clrMapOvr>
    <a:masterClrMapping/>
  </p:clrMapOvr>
  <p:transition spd="med"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91290"/>
      </p:ext>
    </p:extLst>
  </p:cSld>
  <p:clrMapOvr>
    <a:masterClrMapping/>
  </p:clrMapOvr>
  <p:transition spd="med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8073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02574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98971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BLG1056\Desktop\images\Orange Business Services logo 080714\digital\PNG\obs_left_rgb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300538"/>
            <a:ext cx="190182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31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7" y="339726"/>
            <a:ext cx="2301875" cy="3460750"/>
          </a:xfrm>
        </p:spPr>
        <p:txBody>
          <a:bodyPr tIns="109720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4631536"/>
      </p:ext>
    </p:extLst>
  </p:cSld>
  <p:clrMapOvr>
    <a:masterClrMapping/>
  </p:clrMapOvr>
  <p:transition spd="med">
    <p:fade/>
  </p:transition>
  <p:hf sldNum="0" hdr="0" ftr="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7 w 93"/>
                <a:gd name="T1" fmla="*/ 2147483647 h 109"/>
                <a:gd name="T2" fmla="*/ 2147483647 w 93"/>
                <a:gd name="T3" fmla="*/ 2147483647 h 109"/>
                <a:gd name="T4" fmla="*/ 0 w 93"/>
                <a:gd name="T5" fmla="*/ 2147483647 h 109"/>
                <a:gd name="T6" fmla="*/ 2147483647 w 93"/>
                <a:gd name="T7" fmla="*/ 2147483647 h 109"/>
                <a:gd name="T8" fmla="*/ 2147483647 w 93"/>
                <a:gd name="T9" fmla="*/ 2147483647 h 109"/>
                <a:gd name="T10" fmla="*/ 2147483647 w 93"/>
                <a:gd name="T11" fmla="*/ 2147483647 h 109"/>
                <a:gd name="T12" fmla="*/ 2147483647 w 93"/>
                <a:gd name="T13" fmla="*/ 2147483647 h 109"/>
                <a:gd name="T14" fmla="*/ 2147483647 w 93"/>
                <a:gd name="T15" fmla="*/ 2147483647 h 109"/>
                <a:gd name="T16" fmla="*/ 2147483647 w 93"/>
                <a:gd name="T17" fmla="*/ 0 h 109"/>
                <a:gd name="T18" fmla="*/ 2147483647 w 93"/>
                <a:gd name="T19" fmla="*/ 2147483647 h 109"/>
                <a:gd name="T20" fmla="*/ 2147483647 w 93"/>
                <a:gd name="T21" fmla="*/ 2147483647 h 109"/>
                <a:gd name="T22" fmla="*/ 2147483647 w 93"/>
                <a:gd name="T23" fmla="*/ 2147483647 h 109"/>
                <a:gd name="T24" fmla="*/ 2147483647 w 93"/>
                <a:gd name="T25" fmla="*/ 2147483647 h 109"/>
                <a:gd name="T26" fmla="*/ 2147483647 w 93"/>
                <a:gd name="T27" fmla="*/ 2147483647 h 109"/>
                <a:gd name="T28" fmla="*/ 2147483647 w 93"/>
                <a:gd name="T29" fmla="*/ 2147483647 h 109"/>
                <a:gd name="T30" fmla="*/ 2147483647 w 93"/>
                <a:gd name="T31" fmla="*/ 2147483647 h 109"/>
                <a:gd name="T32" fmla="*/ 2147483647 w 93"/>
                <a:gd name="T33" fmla="*/ 2147483647 h 109"/>
                <a:gd name="T34" fmla="*/ 2147483647 w 93"/>
                <a:gd name="T35" fmla="*/ 2147483647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7 h 108"/>
                <a:gd name="T2" fmla="*/ 2147483647 w 94"/>
                <a:gd name="T3" fmla="*/ 2147483647 h 108"/>
                <a:gd name="T4" fmla="*/ 2147483647 w 94"/>
                <a:gd name="T5" fmla="*/ 2147483647 h 108"/>
                <a:gd name="T6" fmla="*/ 2147483647 w 94"/>
                <a:gd name="T7" fmla="*/ 0 h 108"/>
                <a:gd name="T8" fmla="*/ 2147483647 w 94"/>
                <a:gd name="T9" fmla="*/ 2147483647 h 108"/>
                <a:gd name="T10" fmla="*/ 2147483647 w 94"/>
                <a:gd name="T11" fmla="*/ 2147483647 h 108"/>
                <a:gd name="T12" fmla="*/ 2147483647 w 94"/>
                <a:gd name="T13" fmla="*/ 2147483647 h 108"/>
                <a:gd name="T14" fmla="*/ 2147483647 w 94"/>
                <a:gd name="T15" fmla="*/ 2147483647 h 108"/>
                <a:gd name="T16" fmla="*/ 2147483647 w 94"/>
                <a:gd name="T17" fmla="*/ 2147483647 h 108"/>
                <a:gd name="T18" fmla="*/ 2147483647 w 94"/>
                <a:gd name="T19" fmla="*/ 2147483647 h 108"/>
                <a:gd name="T20" fmla="*/ 2147483647 w 94"/>
                <a:gd name="T21" fmla="*/ 2147483647 h 108"/>
                <a:gd name="T22" fmla="*/ 0 w 94"/>
                <a:gd name="T23" fmla="*/ 2147483647 h 108"/>
                <a:gd name="T24" fmla="*/ 0 w 94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7 w 98"/>
                <a:gd name="T1" fmla="*/ 2147483647 h 110"/>
                <a:gd name="T2" fmla="*/ 0 w 98"/>
                <a:gd name="T3" fmla="*/ 2147483647 h 110"/>
                <a:gd name="T4" fmla="*/ 2147483647 w 98"/>
                <a:gd name="T5" fmla="*/ 0 h 110"/>
                <a:gd name="T6" fmla="*/ 2147483647 w 98"/>
                <a:gd name="T7" fmla="*/ 2147483647 h 110"/>
                <a:gd name="T8" fmla="*/ 2147483647 w 98"/>
                <a:gd name="T9" fmla="*/ 2147483647 h 110"/>
                <a:gd name="T10" fmla="*/ 2147483647 w 98"/>
                <a:gd name="T11" fmla="*/ 2147483647 h 110"/>
                <a:gd name="T12" fmla="*/ 2147483647 w 98"/>
                <a:gd name="T13" fmla="*/ 2147483647 h 110"/>
                <a:gd name="T14" fmla="*/ 2147483647 w 98"/>
                <a:gd name="T15" fmla="*/ 2147483647 h 110"/>
                <a:gd name="T16" fmla="*/ 2147483647 w 98"/>
                <a:gd name="T17" fmla="*/ 2147483647 h 110"/>
                <a:gd name="T18" fmla="*/ 2147483647 w 98"/>
                <a:gd name="T19" fmla="*/ 2147483647 h 110"/>
                <a:gd name="T20" fmla="*/ 2147483647 w 98"/>
                <a:gd name="T21" fmla="*/ 2147483647 h 110"/>
                <a:gd name="T22" fmla="*/ 2147483647 w 98"/>
                <a:gd name="T23" fmla="*/ 2147483647 h 110"/>
                <a:gd name="T24" fmla="*/ 2147483647 w 98"/>
                <a:gd name="T25" fmla="*/ 2147483647 h 110"/>
                <a:gd name="T26" fmla="*/ 2147483647 w 98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7 w 104"/>
                <a:gd name="T1" fmla="*/ 2147483647 h 111"/>
                <a:gd name="T2" fmla="*/ 0 w 104"/>
                <a:gd name="T3" fmla="*/ 2147483647 h 111"/>
                <a:gd name="T4" fmla="*/ 2147483647 w 104"/>
                <a:gd name="T5" fmla="*/ 0 h 111"/>
                <a:gd name="T6" fmla="*/ 2147483647 w 104"/>
                <a:gd name="T7" fmla="*/ 2147483647 h 111"/>
                <a:gd name="T8" fmla="*/ 2147483647 w 104"/>
                <a:gd name="T9" fmla="*/ 2147483647 h 111"/>
                <a:gd name="T10" fmla="*/ 2147483647 w 104"/>
                <a:gd name="T11" fmla="*/ 2147483647 h 111"/>
                <a:gd name="T12" fmla="*/ 2147483647 w 104"/>
                <a:gd name="T13" fmla="*/ 2147483647 h 111"/>
                <a:gd name="T14" fmla="*/ 2147483647 w 104"/>
                <a:gd name="T15" fmla="*/ 2147483647 h 111"/>
                <a:gd name="T16" fmla="*/ 2147483647 w 104"/>
                <a:gd name="T17" fmla="*/ 2147483647 h 111"/>
                <a:gd name="T18" fmla="*/ 2147483647 w 104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7 h 108"/>
                <a:gd name="T2" fmla="*/ 2147483647 w 59"/>
                <a:gd name="T3" fmla="*/ 2147483647 h 108"/>
                <a:gd name="T4" fmla="*/ 2147483647 w 59"/>
                <a:gd name="T5" fmla="*/ 2147483647 h 108"/>
                <a:gd name="T6" fmla="*/ 2147483647 w 59"/>
                <a:gd name="T7" fmla="*/ 0 h 108"/>
                <a:gd name="T8" fmla="*/ 2147483647 w 59"/>
                <a:gd name="T9" fmla="*/ 2147483647 h 108"/>
                <a:gd name="T10" fmla="*/ 2147483647 w 59"/>
                <a:gd name="T11" fmla="*/ 2147483647 h 108"/>
                <a:gd name="T12" fmla="*/ 2147483647 w 59"/>
                <a:gd name="T13" fmla="*/ 2147483647 h 108"/>
                <a:gd name="T14" fmla="*/ 2147483647 w 59"/>
                <a:gd name="T15" fmla="*/ 2147483647 h 108"/>
                <a:gd name="T16" fmla="*/ 2147483647 w 59"/>
                <a:gd name="T17" fmla="*/ 2147483647 h 108"/>
                <a:gd name="T18" fmla="*/ 0 w 59"/>
                <a:gd name="T19" fmla="*/ 2147483647 h 108"/>
                <a:gd name="T20" fmla="*/ 0 w 59"/>
                <a:gd name="T21" fmla="*/ 214748364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7 w 98"/>
                <a:gd name="T1" fmla="*/ 2147483647 h 149"/>
                <a:gd name="T2" fmla="*/ 2147483647 w 98"/>
                <a:gd name="T3" fmla="*/ 2147483647 h 149"/>
                <a:gd name="T4" fmla="*/ 2147483647 w 98"/>
                <a:gd name="T5" fmla="*/ 2147483647 h 149"/>
                <a:gd name="T6" fmla="*/ 2147483647 w 98"/>
                <a:gd name="T7" fmla="*/ 2147483647 h 149"/>
                <a:gd name="T8" fmla="*/ 2147483647 w 98"/>
                <a:gd name="T9" fmla="*/ 2147483647 h 149"/>
                <a:gd name="T10" fmla="*/ 2147483647 w 98"/>
                <a:gd name="T11" fmla="*/ 2147483647 h 149"/>
                <a:gd name="T12" fmla="*/ 2147483647 w 98"/>
                <a:gd name="T13" fmla="*/ 2147483647 h 149"/>
                <a:gd name="T14" fmla="*/ 2147483647 w 98"/>
                <a:gd name="T15" fmla="*/ 2147483647 h 149"/>
                <a:gd name="T16" fmla="*/ 2147483647 w 98"/>
                <a:gd name="T17" fmla="*/ 2147483647 h 149"/>
                <a:gd name="T18" fmla="*/ 2147483647 w 98"/>
                <a:gd name="T19" fmla="*/ 2147483647 h 149"/>
                <a:gd name="T20" fmla="*/ 2147483647 w 98"/>
                <a:gd name="T21" fmla="*/ 2147483647 h 149"/>
                <a:gd name="T22" fmla="*/ 2147483647 w 98"/>
                <a:gd name="T23" fmla="*/ 2147483647 h 149"/>
                <a:gd name="T24" fmla="*/ 2147483647 w 98"/>
                <a:gd name="T25" fmla="*/ 2147483647 h 149"/>
                <a:gd name="T26" fmla="*/ 2147483647 w 98"/>
                <a:gd name="T27" fmla="*/ 2147483647 h 149"/>
                <a:gd name="T28" fmla="*/ 2147483647 w 98"/>
                <a:gd name="T29" fmla="*/ 2147483647 h 149"/>
                <a:gd name="T30" fmla="*/ 0 w 98"/>
                <a:gd name="T31" fmla="*/ 2147483647 h 149"/>
                <a:gd name="T32" fmla="*/ 2147483647 w 98"/>
                <a:gd name="T33" fmla="*/ 0 h 149"/>
                <a:gd name="T34" fmla="*/ 2147483647 w 98"/>
                <a:gd name="T35" fmla="*/ 2147483647 h 149"/>
                <a:gd name="T36" fmla="*/ 2147483647 w 98"/>
                <a:gd name="T37" fmla="*/ 2147483647 h 149"/>
                <a:gd name="T38" fmla="*/ 2147483647 w 98"/>
                <a:gd name="T39" fmla="*/ 2147483647 h 149"/>
                <a:gd name="T40" fmla="*/ 2147483647 w 98"/>
                <a:gd name="T41" fmla="*/ 214748364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0 w 37"/>
                <a:gd name="T11" fmla="*/ 2147483647 h 17"/>
                <a:gd name="T12" fmla="*/ 0 w 37"/>
                <a:gd name="T13" fmla="*/ 0 h 17"/>
                <a:gd name="T14" fmla="*/ 2147483647 w 37"/>
                <a:gd name="T15" fmla="*/ 0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2147483647 h 17"/>
                <a:gd name="T44" fmla="*/ 2147483647 w 37"/>
                <a:gd name="T45" fmla="*/ 0 h 17"/>
                <a:gd name="T46" fmla="*/ 2147483647 w 37"/>
                <a:gd name="T47" fmla="*/ 0 h 17"/>
                <a:gd name="T48" fmla="*/ 2147483647 w 37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18596"/>
      </p:ext>
    </p:extLst>
  </p:cSld>
  <p:clrMapOvr>
    <a:masterClrMapping/>
  </p:clrMapOvr>
  <p:transition spd="med">
    <p:fade/>
  </p:transition>
  <p:hf sldNum="0" hdr="0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13445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234947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1921907134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63449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10405830"/>
      </p:ext>
    </p:extLst>
  </p:cSld>
  <p:clrMapOvr>
    <a:masterClrMapping/>
  </p:clrMapOvr>
  <p:transition spd="med">
    <p:fade/>
  </p:transition>
  <p:hf sldNum="0" hdr="0" ftr="0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5226785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5118107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15927"/>
      </p:ext>
    </p:extLst>
  </p:cSld>
  <p:clrMapOvr>
    <a:masterClrMapping/>
  </p:clrMapOvr>
  <p:transition spd="med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69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661"/>
          <a:stretch>
            <a:fillRect/>
          </a:stretch>
        </p:blipFill>
        <p:spPr bwMode="auto">
          <a:xfrm>
            <a:off x="0" y="2386013"/>
            <a:ext cx="9144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97248" y="2131219"/>
            <a:ext cx="5522911" cy="119681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451221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64236"/>
      </p:ext>
    </p:extLst>
  </p:cSld>
  <p:clrMapOvr>
    <a:masterClrMapping/>
  </p:clrMapOvr>
  <p:transition spd="med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18423"/>
      </p:ext>
    </p:extLst>
  </p:cSld>
  <p:clrMapOvr>
    <a:masterClrMapping/>
  </p:clrMapOvr>
  <p:transition spd="med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75400"/>
      </p:ext>
    </p:extLst>
  </p:cSld>
  <p:clrMapOvr>
    <a:masterClrMapping/>
  </p:clrMapOvr>
  <p:transition spd="med"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262033"/>
      </p:ext>
    </p:extLst>
  </p:cSld>
  <p:clrMapOvr>
    <a:masterClrMapping/>
  </p:clrMapOvr>
  <p:transition spd="med"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7 w 93"/>
                <a:gd name="T1" fmla="*/ 2147483647 h 109"/>
                <a:gd name="T2" fmla="*/ 2147483647 w 93"/>
                <a:gd name="T3" fmla="*/ 2147483647 h 109"/>
                <a:gd name="T4" fmla="*/ 0 w 93"/>
                <a:gd name="T5" fmla="*/ 2147483647 h 109"/>
                <a:gd name="T6" fmla="*/ 2147483647 w 93"/>
                <a:gd name="T7" fmla="*/ 2147483647 h 109"/>
                <a:gd name="T8" fmla="*/ 2147483647 w 93"/>
                <a:gd name="T9" fmla="*/ 2147483647 h 109"/>
                <a:gd name="T10" fmla="*/ 2147483647 w 93"/>
                <a:gd name="T11" fmla="*/ 2147483647 h 109"/>
                <a:gd name="T12" fmla="*/ 2147483647 w 93"/>
                <a:gd name="T13" fmla="*/ 2147483647 h 109"/>
                <a:gd name="T14" fmla="*/ 2147483647 w 93"/>
                <a:gd name="T15" fmla="*/ 2147483647 h 109"/>
                <a:gd name="T16" fmla="*/ 2147483647 w 93"/>
                <a:gd name="T17" fmla="*/ 0 h 109"/>
                <a:gd name="T18" fmla="*/ 2147483647 w 93"/>
                <a:gd name="T19" fmla="*/ 2147483647 h 109"/>
                <a:gd name="T20" fmla="*/ 2147483647 w 93"/>
                <a:gd name="T21" fmla="*/ 2147483647 h 109"/>
                <a:gd name="T22" fmla="*/ 2147483647 w 93"/>
                <a:gd name="T23" fmla="*/ 2147483647 h 109"/>
                <a:gd name="T24" fmla="*/ 2147483647 w 93"/>
                <a:gd name="T25" fmla="*/ 2147483647 h 109"/>
                <a:gd name="T26" fmla="*/ 2147483647 w 93"/>
                <a:gd name="T27" fmla="*/ 2147483647 h 109"/>
                <a:gd name="T28" fmla="*/ 2147483647 w 93"/>
                <a:gd name="T29" fmla="*/ 2147483647 h 109"/>
                <a:gd name="T30" fmla="*/ 2147483647 w 93"/>
                <a:gd name="T31" fmla="*/ 2147483647 h 109"/>
                <a:gd name="T32" fmla="*/ 2147483647 w 93"/>
                <a:gd name="T33" fmla="*/ 2147483647 h 109"/>
                <a:gd name="T34" fmla="*/ 2147483647 w 93"/>
                <a:gd name="T35" fmla="*/ 2147483647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7 h 108"/>
                <a:gd name="T2" fmla="*/ 2147483647 w 94"/>
                <a:gd name="T3" fmla="*/ 2147483647 h 108"/>
                <a:gd name="T4" fmla="*/ 2147483647 w 94"/>
                <a:gd name="T5" fmla="*/ 2147483647 h 108"/>
                <a:gd name="T6" fmla="*/ 2147483647 w 94"/>
                <a:gd name="T7" fmla="*/ 0 h 108"/>
                <a:gd name="T8" fmla="*/ 2147483647 w 94"/>
                <a:gd name="T9" fmla="*/ 2147483647 h 108"/>
                <a:gd name="T10" fmla="*/ 2147483647 w 94"/>
                <a:gd name="T11" fmla="*/ 2147483647 h 108"/>
                <a:gd name="T12" fmla="*/ 2147483647 w 94"/>
                <a:gd name="T13" fmla="*/ 2147483647 h 108"/>
                <a:gd name="T14" fmla="*/ 2147483647 w 94"/>
                <a:gd name="T15" fmla="*/ 2147483647 h 108"/>
                <a:gd name="T16" fmla="*/ 2147483647 w 94"/>
                <a:gd name="T17" fmla="*/ 2147483647 h 108"/>
                <a:gd name="T18" fmla="*/ 2147483647 w 94"/>
                <a:gd name="T19" fmla="*/ 2147483647 h 108"/>
                <a:gd name="T20" fmla="*/ 2147483647 w 94"/>
                <a:gd name="T21" fmla="*/ 2147483647 h 108"/>
                <a:gd name="T22" fmla="*/ 0 w 94"/>
                <a:gd name="T23" fmla="*/ 2147483647 h 108"/>
                <a:gd name="T24" fmla="*/ 0 w 94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7 w 98"/>
                <a:gd name="T1" fmla="*/ 2147483647 h 110"/>
                <a:gd name="T2" fmla="*/ 0 w 98"/>
                <a:gd name="T3" fmla="*/ 2147483647 h 110"/>
                <a:gd name="T4" fmla="*/ 2147483647 w 98"/>
                <a:gd name="T5" fmla="*/ 0 h 110"/>
                <a:gd name="T6" fmla="*/ 2147483647 w 98"/>
                <a:gd name="T7" fmla="*/ 2147483647 h 110"/>
                <a:gd name="T8" fmla="*/ 2147483647 w 98"/>
                <a:gd name="T9" fmla="*/ 2147483647 h 110"/>
                <a:gd name="T10" fmla="*/ 2147483647 w 98"/>
                <a:gd name="T11" fmla="*/ 2147483647 h 110"/>
                <a:gd name="T12" fmla="*/ 2147483647 w 98"/>
                <a:gd name="T13" fmla="*/ 2147483647 h 110"/>
                <a:gd name="T14" fmla="*/ 2147483647 w 98"/>
                <a:gd name="T15" fmla="*/ 2147483647 h 110"/>
                <a:gd name="T16" fmla="*/ 2147483647 w 98"/>
                <a:gd name="T17" fmla="*/ 2147483647 h 110"/>
                <a:gd name="T18" fmla="*/ 2147483647 w 98"/>
                <a:gd name="T19" fmla="*/ 2147483647 h 110"/>
                <a:gd name="T20" fmla="*/ 2147483647 w 98"/>
                <a:gd name="T21" fmla="*/ 2147483647 h 110"/>
                <a:gd name="T22" fmla="*/ 2147483647 w 98"/>
                <a:gd name="T23" fmla="*/ 2147483647 h 110"/>
                <a:gd name="T24" fmla="*/ 2147483647 w 98"/>
                <a:gd name="T25" fmla="*/ 2147483647 h 110"/>
                <a:gd name="T26" fmla="*/ 2147483647 w 98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7 w 104"/>
                <a:gd name="T1" fmla="*/ 2147483647 h 111"/>
                <a:gd name="T2" fmla="*/ 0 w 104"/>
                <a:gd name="T3" fmla="*/ 2147483647 h 111"/>
                <a:gd name="T4" fmla="*/ 2147483647 w 104"/>
                <a:gd name="T5" fmla="*/ 0 h 111"/>
                <a:gd name="T6" fmla="*/ 2147483647 w 104"/>
                <a:gd name="T7" fmla="*/ 2147483647 h 111"/>
                <a:gd name="T8" fmla="*/ 2147483647 w 104"/>
                <a:gd name="T9" fmla="*/ 2147483647 h 111"/>
                <a:gd name="T10" fmla="*/ 2147483647 w 104"/>
                <a:gd name="T11" fmla="*/ 2147483647 h 111"/>
                <a:gd name="T12" fmla="*/ 2147483647 w 104"/>
                <a:gd name="T13" fmla="*/ 2147483647 h 111"/>
                <a:gd name="T14" fmla="*/ 2147483647 w 104"/>
                <a:gd name="T15" fmla="*/ 2147483647 h 111"/>
                <a:gd name="T16" fmla="*/ 2147483647 w 104"/>
                <a:gd name="T17" fmla="*/ 2147483647 h 111"/>
                <a:gd name="T18" fmla="*/ 2147483647 w 104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7 h 108"/>
                <a:gd name="T2" fmla="*/ 2147483647 w 59"/>
                <a:gd name="T3" fmla="*/ 2147483647 h 108"/>
                <a:gd name="T4" fmla="*/ 2147483647 w 59"/>
                <a:gd name="T5" fmla="*/ 2147483647 h 108"/>
                <a:gd name="T6" fmla="*/ 2147483647 w 59"/>
                <a:gd name="T7" fmla="*/ 0 h 108"/>
                <a:gd name="T8" fmla="*/ 2147483647 w 59"/>
                <a:gd name="T9" fmla="*/ 2147483647 h 108"/>
                <a:gd name="T10" fmla="*/ 2147483647 w 59"/>
                <a:gd name="T11" fmla="*/ 2147483647 h 108"/>
                <a:gd name="T12" fmla="*/ 2147483647 w 59"/>
                <a:gd name="T13" fmla="*/ 2147483647 h 108"/>
                <a:gd name="T14" fmla="*/ 2147483647 w 59"/>
                <a:gd name="T15" fmla="*/ 2147483647 h 108"/>
                <a:gd name="T16" fmla="*/ 2147483647 w 59"/>
                <a:gd name="T17" fmla="*/ 2147483647 h 108"/>
                <a:gd name="T18" fmla="*/ 0 w 59"/>
                <a:gd name="T19" fmla="*/ 2147483647 h 108"/>
                <a:gd name="T20" fmla="*/ 0 w 59"/>
                <a:gd name="T21" fmla="*/ 214748364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7 w 98"/>
                <a:gd name="T1" fmla="*/ 2147483647 h 149"/>
                <a:gd name="T2" fmla="*/ 2147483647 w 98"/>
                <a:gd name="T3" fmla="*/ 2147483647 h 149"/>
                <a:gd name="T4" fmla="*/ 2147483647 w 98"/>
                <a:gd name="T5" fmla="*/ 2147483647 h 149"/>
                <a:gd name="T6" fmla="*/ 2147483647 w 98"/>
                <a:gd name="T7" fmla="*/ 2147483647 h 149"/>
                <a:gd name="T8" fmla="*/ 2147483647 w 98"/>
                <a:gd name="T9" fmla="*/ 2147483647 h 149"/>
                <a:gd name="T10" fmla="*/ 2147483647 w 98"/>
                <a:gd name="T11" fmla="*/ 2147483647 h 149"/>
                <a:gd name="T12" fmla="*/ 2147483647 w 98"/>
                <a:gd name="T13" fmla="*/ 2147483647 h 149"/>
                <a:gd name="T14" fmla="*/ 2147483647 w 98"/>
                <a:gd name="T15" fmla="*/ 2147483647 h 149"/>
                <a:gd name="T16" fmla="*/ 2147483647 w 98"/>
                <a:gd name="T17" fmla="*/ 2147483647 h 149"/>
                <a:gd name="T18" fmla="*/ 2147483647 w 98"/>
                <a:gd name="T19" fmla="*/ 2147483647 h 149"/>
                <a:gd name="T20" fmla="*/ 2147483647 w 98"/>
                <a:gd name="T21" fmla="*/ 2147483647 h 149"/>
                <a:gd name="T22" fmla="*/ 2147483647 w 98"/>
                <a:gd name="T23" fmla="*/ 2147483647 h 149"/>
                <a:gd name="T24" fmla="*/ 2147483647 w 98"/>
                <a:gd name="T25" fmla="*/ 2147483647 h 149"/>
                <a:gd name="T26" fmla="*/ 2147483647 w 98"/>
                <a:gd name="T27" fmla="*/ 2147483647 h 149"/>
                <a:gd name="T28" fmla="*/ 2147483647 w 98"/>
                <a:gd name="T29" fmla="*/ 2147483647 h 149"/>
                <a:gd name="T30" fmla="*/ 0 w 98"/>
                <a:gd name="T31" fmla="*/ 2147483647 h 149"/>
                <a:gd name="T32" fmla="*/ 2147483647 w 98"/>
                <a:gd name="T33" fmla="*/ 0 h 149"/>
                <a:gd name="T34" fmla="*/ 2147483647 w 98"/>
                <a:gd name="T35" fmla="*/ 2147483647 h 149"/>
                <a:gd name="T36" fmla="*/ 2147483647 w 98"/>
                <a:gd name="T37" fmla="*/ 2147483647 h 149"/>
                <a:gd name="T38" fmla="*/ 2147483647 w 98"/>
                <a:gd name="T39" fmla="*/ 2147483647 h 149"/>
                <a:gd name="T40" fmla="*/ 2147483647 w 98"/>
                <a:gd name="T41" fmla="*/ 214748364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0 w 37"/>
                <a:gd name="T11" fmla="*/ 2147483647 h 17"/>
                <a:gd name="T12" fmla="*/ 0 w 37"/>
                <a:gd name="T13" fmla="*/ 0 h 17"/>
                <a:gd name="T14" fmla="*/ 2147483647 w 37"/>
                <a:gd name="T15" fmla="*/ 0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2147483647 h 17"/>
                <a:gd name="T44" fmla="*/ 2147483647 w 37"/>
                <a:gd name="T45" fmla="*/ 0 h 17"/>
                <a:gd name="T46" fmla="*/ 2147483647 w 37"/>
                <a:gd name="T47" fmla="*/ 0 h 17"/>
                <a:gd name="T48" fmla="*/ 2147483647 w 37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99646"/>
      </p:ext>
    </p:extLst>
  </p:cSld>
  <p:clrMapOvr>
    <a:masterClrMapping/>
  </p:clrMapOvr>
  <p:transition spd="med">
    <p:fade/>
  </p:transition>
  <p:hf sldNum="0" hdr="0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751323"/>
      </p:ext>
    </p:extLst>
  </p:cSld>
  <p:clrMapOvr>
    <a:masterClrMapping/>
  </p:clrMapOvr>
  <p:transition spd="med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23069"/>
      </p:ext>
    </p:extLst>
  </p:cSld>
  <p:clrMapOvr>
    <a:masterClrMapping/>
  </p:clrMapOvr>
  <p:transition spd="med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772704081"/>
      </p:ext>
    </p:extLst>
  </p:cSld>
  <p:clrMapOvr>
    <a:masterClrMapping/>
  </p:clrMapOvr>
  <p:transition spd="med"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734614"/>
      </p:ext>
    </p:extLst>
  </p:cSld>
  <p:clrMapOvr>
    <a:masterClrMapping/>
  </p:clrMapOvr>
  <p:transition spd="med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788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defTabSz="914400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fr-FR" altLang="fr-FR" sz="1800" smtClean="0">
                <a:solidFill>
                  <a:srgbClr val="FF6600"/>
                </a:solidFill>
                <a:latin typeface="Helvetica 75 Bold" pitchFamily="34" charset="0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5041931"/>
      </p:ext>
    </p:extLst>
  </p:cSld>
  <p:clrMapOvr>
    <a:masterClrMapping/>
  </p:clrMapOvr>
  <p:transition spd="med">
    <p:fade/>
  </p:transition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32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GBLG1056\Desktop\images\Orange Business Services logo 080714\digital\PNG\obs_left_rgb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84638"/>
            <a:ext cx="1901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31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7" y="339726"/>
            <a:ext cx="2301875" cy="3460750"/>
          </a:xfrm>
        </p:spPr>
        <p:txBody>
          <a:bodyPr tIns="109720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5984247"/>
      </p:ext>
    </p:extLst>
  </p:cSld>
  <p:clrMapOvr>
    <a:masterClrMapping/>
  </p:clrMapOvr>
  <p:transition spd="med">
    <p:fade/>
  </p:transition>
  <p:hf sldNum="0" hdr="0" ftr="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19146701"/>
      </p:ext>
    </p:extLst>
  </p:cSld>
  <p:clrMapOvr>
    <a:masterClrMapping/>
  </p:clrMapOvr>
  <p:transition spd="med"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7708803"/>
      </p:ext>
    </p:extLst>
  </p:cSld>
  <p:clrMapOvr>
    <a:masterClrMapping/>
  </p:clrMapOvr>
  <p:transition spd="med"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74320"/>
      </p:ext>
    </p:extLst>
  </p:cSld>
  <p:clrMapOvr>
    <a:masterClrMapping/>
  </p:clrMapOvr>
  <p:transition spd="med"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81432"/>
      </p:ext>
    </p:extLst>
  </p:cSld>
  <p:clrMapOvr>
    <a:masterClrMapping/>
  </p:clrMapOvr>
  <p:transition spd="med"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27038"/>
      </p:ext>
    </p:extLst>
  </p:cSld>
  <p:clrMapOvr>
    <a:masterClrMapping/>
  </p:clrMapOvr>
  <p:transition spd="med">
    <p:fad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12694"/>
      </p:ext>
    </p:extLst>
  </p:cSld>
  <p:clrMapOvr>
    <a:masterClrMapping/>
  </p:clrMapOvr>
  <p:transition spd="med"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74139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085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314325" y="4233863"/>
            <a:ext cx="612775" cy="612775"/>
            <a:chOff x="313535" y="4233863"/>
            <a:chExt cx="612775" cy="6127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1pPr>
              <a:lvl2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2pPr>
              <a:lvl3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3pPr>
              <a:lvl4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4pPr>
              <a:lvl5pPr defTabSz="712788" eaLnBrk="0" hangingPunct="0"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5pPr>
              <a:lvl6pPr marL="18811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6pPr>
              <a:lvl7pPr marL="23383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7pPr>
              <a:lvl8pPr marL="27955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8pPr>
              <a:lvl9pPr marL="3252788" indent="401638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7 w 93"/>
                <a:gd name="T1" fmla="*/ 2147483647 h 109"/>
                <a:gd name="T2" fmla="*/ 2147483647 w 93"/>
                <a:gd name="T3" fmla="*/ 2147483647 h 109"/>
                <a:gd name="T4" fmla="*/ 0 w 93"/>
                <a:gd name="T5" fmla="*/ 2147483647 h 109"/>
                <a:gd name="T6" fmla="*/ 2147483647 w 93"/>
                <a:gd name="T7" fmla="*/ 2147483647 h 109"/>
                <a:gd name="T8" fmla="*/ 2147483647 w 93"/>
                <a:gd name="T9" fmla="*/ 2147483647 h 109"/>
                <a:gd name="T10" fmla="*/ 2147483647 w 93"/>
                <a:gd name="T11" fmla="*/ 2147483647 h 109"/>
                <a:gd name="T12" fmla="*/ 2147483647 w 93"/>
                <a:gd name="T13" fmla="*/ 2147483647 h 109"/>
                <a:gd name="T14" fmla="*/ 2147483647 w 93"/>
                <a:gd name="T15" fmla="*/ 2147483647 h 109"/>
                <a:gd name="T16" fmla="*/ 2147483647 w 93"/>
                <a:gd name="T17" fmla="*/ 0 h 109"/>
                <a:gd name="T18" fmla="*/ 2147483647 w 93"/>
                <a:gd name="T19" fmla="*/ 2147483647 h 109"/>
                <a:gd name="T20" fmla="*/ 2147483647 w 93"/>
                <a:gd name="T21" fmla="*/ 2147483647 h 109"/>
                <a:gd name="T22" fmla="*/ 2147483647 w 93"/>
                <a:gd name="T23" fmla="*/ 2147483647 h 109"/>
                <a:gd name="T24" fmla="*/ 2147483647 w 93"/>
                <a:gd name="T25" fmla="*/ 2147483647 h 109"/>
                <a:gd name="T26" fmla="*/ 2147483647 w 93"/>
                <a:gd name="T27" fmla="*/ 2147483647 h 109"/>
                <a:gd name="T28" fmla="*/ 2147483647 w 93"/>
                <a:gd name="T29" fmla="*/ 2147483647 h 109"/>
                <a:gd name="T30" fmla="*/ 2147483647 w 93"/>
                <a:gd name="T31" fmla="*/ 2147483647 h 109"/>
                <a:gd name="T32" fmla="*/ 2147483647 w 93"/>
                <a:gd name="T33" fmla="*/ 2147483647 h 109"/>
                <a:gd name="T34" fmla="*/ 2147483647 w 93"/>
                <a:gd name="T35" fmla="*/ 2147483647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7 h 108"/>
                <a:gd name="T2" fmla="*/ 2147483647 w 94"/>
                <a:gd name="T3" fmla="*/ 2147483647 h 108"/>
                <a:gd name="T4" fmla="*/ 2147483647 w 94"/>
                <a:gd name="T5" fmla="*/ 2147483647 h 108"/>
                <a:gd name="T6" fmla="*/ 2147483647 w 94"/>
                <a:gd name="T7" fmla="*/ 0 h 108"/>
                <a:gd name="T8" fmla="*/ 2147483647 w 94"/>
                <a:gd name="T9" fmla="*/ 2147483647 h 108"/>
                <a:gd name="T10" fmla="*/ 2147483647 w 94"/>
                <a:gd name="T11" fmla="*/ 2147483647 h 108"/>
                <a:gd name="T12" fmla="*/ 2147483647 w 94"/>
                <a:gd name="T13" fmla="*/ 2147483647 h 108"/>
                <a:gd name="T14" fmla="*/ 2147483647 w 94"/>
                <a:gd name="T15" fmla="*/ 2147483647 h 108"/>
                <a:gd name="T16" fmla="*/ 2147483647 w 94"/>
                <a:gd name="T17" fmla="*/ 2147483647 h 108"/>
                <a:gd name="T18" fmla="*/ 2147483647 w 94"/>
                <a:gd name="T19" fmla="*/ 2147483647 h 108"/>
                <a:gd name="T20" fmla="*/ 2147483647 w 94"/>
                <a:gd name="T21" fmla="*/ 2147483647 h 108"/>
                <a:gd name="T22" fmla="*/ 0 w 94"/>
                <a:gd name="T23" fmla="*/ 2147483647 h 108"/>
                <a:gd name="T24" fmla="*/ 0 w 94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7 w 98"/>
                <a:gd name="T1" fmla="*/ 2147483647 h 110"/>
                <a:gd name="T2" fmla="*/ 0 w 98"/>
                <a:gd name="T3" fmla="*/ 2147483647 h 110"/>
                <a:gd name="T4" fmla="*/ 2147483647 w 98"/>
                <a:gd name="T5" fmla="*/ 0 h 110"/>
                <a:gd name="T6" fmla="*/ 2147483647 w 98"/>
                <a:gd name="T7" fmla="*/ 2147483647 h 110"/>
                <a:gd name="T8" fmla="*/ 2147483647 w 98"/>
                <a:gd name="T9" fmla="*/ 2147483647 h 110"/>
                <a:gd name="T10" fmla="*/ 2147483647 w 98"/>
                <a:gd name="T11" fmla="*/ 2147483647 h 110"/>
                <a:gd name="T12" fmla="*/ 2147483647 w 98"/>
                <a:gd name="T13" fmla="*/ 2147483647 h 110"/>
                <a:gd name="T14" fmla="*/ 2147483647 w 98"/>
                <a:gd name="T15" fmla="*/ 2147483647 h 110"/>
                <a:gd name="T16" fmla="*/ 2147483647 w 98"/>
                <a:gd name="T17" fmla="*/ 2147483647 h 110"/>
                <a:gd name="T18" fmla="*/ 2147483647 w 98"/>
                <a:gd name="T19" fmla="*/ 2147483647 h 110"/>
                <a:gd name="T20" fmla="*/ 2147483647 w 98"/>
                <a:gd name="T21" fmla="*/ 2147483647 h 110"/>
                <a:gd name="T22" fmla="*/ 2147483647 w 98"/>
                <a:gd name="T23" fmla="*/ 2147483647 h 110"/>
                <a:gd name="T24" fmla="*/ 2147483647 w 98"/>
                <a:gd name="T25" fmla="*/ 2147483647 h 110"/>
                <a:gd name="T26" fmla="*/ 2147483647 w 98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7 w 104"/>
                <a:gd name="T1" fmla="*/ 2147483647 h 111"/>
                <a:gd name="T2" fmla="*/ 0 w 104"/>
                <a:gd name="T3" fmla="*/ 2147483647 h 111"/>
                <a:gd name="T4" fmla="*/ 2147483647 w 104"/>
                <a:gd name="T5" fmla="*/ 0 h 111"/>
                <a:gd name="T6" fmla="*/ 2147483647 w 104"/>
                <a:gd name="T7" fmla="*/ 2147483647 h 111"/>
                <a:gd name="T8" fmla="*/ 2147483647 w 104"/>
                <a:gd name="T9" fmla="*/ 2147483647 h 111"/>
                <a:gd name="T10" fmla="*/ 2147483647 w 104"/>
                <a:gd name="T11" fmla="*/ 2147483647 h 111"/>
                <a:gd name="T12" fmla="*/ 2147483647 w 104"/>
                <a:gd name="T13" fmla="*/ 2147483647 h 111"/>
                <a:gd name="T14" fmla="*/ 2147483647 w 104"/>
                <a:gd name="T15" fmla="*/ 2147483647 h 111"/>
                <a:gd name="T16" fmla="*/ 2147483647 w 104"/>
                <a:gd name="T17" fmla="*/ 2147483647 h 111"/>
                <a:gd name="T18" fmla="*/ 2147483647 w 104"/>
                <a:gd name="T19" fmla="*/ 2147483647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7 h 108"/>
                <a:gd name="T2" fmla="*/ 2147483647 w 59"/>
                <a:gd name="T3" fmla="*/ 2147483647 h 108"/>
                <a:gd name="T4" fmla="*/ 2147483647 w 59"/>
                <a:gd name="T5" fmla="*/ 2147483647 h 108"/>
                <a:gd name="T6" fmla="*/ 2147483647 w 59"/>
                <a:gd name="T7" fmla="*/ 0 h 108"/>
                <a:gd name="T8" fmla="*/ 2147483647 w 59"/>
                <a:gd name="T9" fmla="*/ 2147483647 h 108"/>
                <a:gd name="T10" fmla="*/ 2147483647 w 59"/>
                <a:gd name="T11" fmla="*/ 2147483647 h 108"/>
                <a:gd name="T12" fmla="*/ 2147483647 w 59"/>
                <a:gd name="T13" fmla="*/ 2147483647 h 108"/>
                <a:gd name="T14" fmla="*/ 2147483647 w 59"/>
                <a:gd name="T15" fmla="*/ 2147483647 h 108"/>
                <a:gd name="T16" fmla="*/ 2147483647 w 59"/>
                <a:gd name="T17" fmla="*/ 2147483647 h 108"/>
                <a:gd name="T18" fmla="*/ 0 w 59"/>
                <a:gd name="T19" fmla="*/ 2147483647 h 108"/>
                <a:gd name="T20" fmla="*/ 0 w 59"/>
                <a:gd name="T21" fmla="*/ 214748364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7 w 98"/>
                <a:gd name="T1" fmla="*/ 2147483647 h 149"/>
                <a:gd name="T2" fmla="*/ 2147483647 w 98"/>
                <a:gd name="T3" fmla="*/ 2147483647 h 149"/>
                <a:gd name="T4" fmla="*/ 2147483647 w 98"/>
                <a:gd name="T5" fmla="*/ 2147483647 h 149"/>
                <a:gd name="T6" fmla="*/ 2147483647 w 98"/>
                <a:gd name="T7" fmla="*/ 2147483647 h 149"/>
                <a:gd name="T8" fmla="*/ 2147483647 w 98"/>
                <a:gd name="T9" fmla="*/ 2147483647 h 149"/>
                <a:gd name="T10" fmla="*/ 2147483647 w 98"/>
                <a:gd name="T11" fmla="*/ 2147483647 h 149"/>
                <a:gd name="T12" fmla="*/ 2147483647 w 98"/>
                <a:gd name="T13" fmla="*/ 2147483647 h 149"/>
                <a:gd name="T14" fmla="*/ 2147483647 w 98"/>
                <a:gd name="T15" fmla="*/ 2147483647 h 149"/>
                <a:gd name="T16" fmla="*/ 2147483647 w 98"/>
                <a:gd name="T17" fmla="*/ 2147483647 h 149"/>
                <a:gd name="T18" fmla="*/ 2147483647 w 98"/>
                <a:gd name="T19" fmla="*/ 2147483647 h 149"/>
                <a:gd name="T20" fmla="*/ 2147483647 w 98"/>
                <a:gd name="T21" fmla="*/ 2147483647 h 149"/>
                <a:gd name="T22" fmla="*/ 2147483647 w 98"/>
                <a:gd name="T23" fmla="*/ 2147483647 h 149"/>
                <a:gd name="T24" fmla="*/ 2147483647 w 98"/>
                <a:gd name="T25" fmla="*/ 2147483647 h 149"/>
                <a:gd name="T26" fmla="*/ 2147483647 w 98"/>
                <a:gd name="T27" fmla="*/ 2147483647 h 149"/>
                <a:gd name="T28" fmla="*/ 2147483647 w 98"/>
                <a:gd name="T29" fmla="*/ 2147483647 h 149"/>
                <a:gd name="T30" fmla="*/ 0 w 98"/>
                <a:gd name="T31" fmla="*/ 2147483647 h 149"/>
                <a:gd name="T32" fmla="*/ 2147483647 w 98"/>
                <a:gd name="T33" fmla="*/ 0 h 149"/>
                <a:gd name="T34" fmla="*/ 2147483647 w 98"/>
                <a:gd name="T35" fmla="*/ 2147483647 h 149"/>
                <a:gd name="T36" fmla="*/ 2147483647 w 98"/>
                <a:gd name="T37" fmla="*/ 2147483647 h 149"/>
                <a:gd name="T38" fmla="*/ 2147483647 w 98"/>
                <a:gd name="T39" fmla="*/ 2147483647 h 149"/>
                <a:gd name="T40" fmla="*/ 2147483647 w 98"/>
                <a:gd name="T41" fmla="*/ 2147483647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0 w 37"/>
                <a:gd name="T11" fmla="*/ 2147483647 h 17"/>
                <a:gd name="T12" fmla="*/ 0 w 37"/>
                <a:gd name="T13" fmla="*/ 0 h 17"/>
                <a:gd name="T14" fmla="*/ 2147483647 w 37"/>
                <a:gd name="T15" fmla="*/ 0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2147483647 h 17"/>
                <a:gd name="T22" fmla="*/ 2147483647 w 37"/>
                <a:gd name="T23" fmla="*/ 2147483647 h 17"/>
                <a:gd name="T24" fmla="*/ 2147483647 w 37"/>
                <a:gd name="T25" fmla="*/ 2147483647 h 17"/>
                <a:gd name="T26" fmla="*/ 2147483647 w 37"/>
                <a:gd name="T27" fmla="*/ 2147483647 h 17"/>
                <a:gd name="T28" fmla="*/ 2147483647 w 37"/>
                <a:gd name="T29" fmla="*/ 2147483647 h 17"/>
                <a:gd name="T30" fmla="*/ 2147483647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0 h 17"/>
                <a:gd name="T40" fmla="*/ 2147483647 w 37"/>
                <a:gd name="T41" fmla="*/ 0 h 17"/>
                <a:gd name="T42" fmla="*/ 2147483647 w 37"/>
                <a:gd name="T43" fmla="*/ 2147483647 h 17"/>
                <a:gd name="T44" fmla="*/ 2147483647 w 37"/>
                <a:gd name="T45" fmla="*/ 0 h 17"/>
                <a:gd name="T46" fmla="*/ 2147483647 w 37"/>
                <a:gd name="T47" fmla="*/ 0 h 17"/>
                <a:gd name="T48" fmla="*/ 2147483647 w 37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2922"/>
      </p:ext>
    </p:extLst>
  </p:cSld>
  <p:clrMapOvr>
    <a:masterClrMapping/>
  </p:clrMapOvr>
  <p:transition spd="med">
    <p:fade/>
  </p:transition>
  <p:hf sldNum="0" hdr="0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551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icone-essenti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03200"/>
            <a:ext cx="5588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49" y="339738"/>
            <a:ext cx="7904683" cy="62132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070846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234310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619125" y="4749800"/>
            <a:ext cx="901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1pPr>
            <a:lvl2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2pPr>
            <a:lvl3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3pPr>
            <a:lvl4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4pPr>
            <a:lvl5pPr defTabSz="712788" eaLnBrk="0" hangingPunct="0"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5pPr>
            <a:lvl6pPr marL="18811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6pPr>
            <a:lvl7pPr marL="23383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7pPr>
            <a:lvl8pPr marL="27955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8pPr>
            <a:lvl9pPr marL="3252788" indent="401638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fr-FR" sz="800" smtClean="0">
                <a:solidFill>
                  <a:srgbClr val="FFFFFF"/>
                </a:solidFill>
                <a:latin typeface="Helvetica 75 Bold" pitchFamily="34" charset="0"/>
                <a:cs typeface="+mn-cs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879211123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497927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D4B09C11-384A-4F75-95A4-F025A19C46FC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85460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9354CDA8-ED1C-407F-8B4F-805483E510E9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976927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2F300CF6-2E9B-4C7F-B007-77397B51F36A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99167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824F5C3D-67E0-465F-9501-94756795EBAB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073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6886326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6326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 sz="1800" dirty="0">
                <a:solidFill>
                  <a:srgbClr val="000000"/>
                </a:solidFill>
                <a:latin typeface="Helvetica 75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1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 descr="icone-enj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63090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97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76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8818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2390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044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665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00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1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rgbClr val="FF66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8223561"/>
      </p:ext>
    </p:extLst>
  </p:cSld>
  <p:clrMapOvr>
    <a:masterClrMapping/>
  </p:clrMapOvr>
  <p:transition spd="med">
    <p:fade/>
  </p:transition>
  <p:hf sldNum="0" hdr="0" ftr="0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rgbClr val="FF7900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Interne Orange</a:t>
            </a: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0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14327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rgbClr val="FF7900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Interne Orange</a:t>
            </a: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4" descr="icone-enj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24945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rgbClr val="FF7900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Interne Orange</a:t>
            </a: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rgbClr val="FF7900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Interne Orange</a:t>
            </a: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rgbClr val="FF7900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Interne Orange</a:t>
            </a: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rgbClr val="FF7900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Interne Orange</a:t>
            </a: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1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21850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6600"/>
                </a:solidFill>
                <a:latin typeface="Helvetica 75 Bold"/>
                <a:cs typeface="Helvetica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78306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6600"/>
                </a:solidFill>
                <a:latin typeface="Helvetica 75 Bold"/>
                <a:cs typeface="Helvetica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553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6600"/>
                </a:solidFill>
                <a:latin typeface="Helvetica 75 Bold"/>
                <a:cs typeface="Helvetica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57099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1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 descr="icone-enjeux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51697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FFFFFF"/>
                </a:solidFill>
                <a:latin typeface="Helvetica 75 Bold"/>
                <a:ea typeface="+mn-ea"/>
                <a:cs typeface="+mn-cs"/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3079"/>
            <a:ext cx="7201248" cy="40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2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96" y="2845308"/>
            <a:ext cx="6775704" cy="22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0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 descr="icone-atout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8E8"/>
              </a:clrFrom>
              <a:clrTo>
                <a:srgbClr val="FFF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158750"/>
            <a:ext cx="5270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948986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icone-enj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6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613716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solutio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4300"/>
            <a:ext cx="4333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9725" y="339738"/>
            <a:ext cx="8470900" cy="621329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81438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icone-benefic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195263"/>
            <a:ext cx="5476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4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57976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96838"/>
            <a:ext cx="6318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4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39725" y="339738"/>
            <a:ext cx="8470900" cy="621329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089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068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BLG1056\Desktop\images\Orange Business Services logo 080714\digital\PNG\obs_left_rgb_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84638"/>
            <a:ext cx="1901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31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7" y="339726"/>
            <a:ext cx="2301875" cy="3460750"/>
          </a:xfrm>
        </p:spPr>
        <p:txBody>
          <a:bodyPr tIns="109720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5150086"/>
      </p:ext>
    </p:extLst>
  </p:cSld>
  <p:clrMapOvr>
    <a:masterClrMapping/>
  </p:clrMapOvr>
  <p:transition spd="med">
    <p:fade/>
  </p:transition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661"/>
          <a:stretch>
            <a:fillRect/>
          </a:stretch>
        </p:blipFill>
        <p:spPr bwMode="auto">
          <a:xfrm>
            <a:off x="0" y="2386013"/>
            <a:ext cx="9144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97248" y="2131219"/>
            <a:ext cx="5522911" cy="119681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983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0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306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11229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988" y="205979"/>
            <a:ext cx="7049874" cy="7371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37646" y="1329929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037646" y="1652708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037646" y="1975490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037646" y="2298269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1037646" y="2621051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1037646" y="2943830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2598122" y="1329929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2598122" y="1652708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2598122" y="2943830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6"/>
          </p:nvPr>
        </p:nvSpPr>
        <p:spPr>
          <a:xfrm>
            <a:off x="2598122" y="2621051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7"/>
          </p:nvPr>
        </p:nvSpPr>
        <p:spPr>
          <a:xfrm>
            <a:off x="2598122" y="2298269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8"/>
          </p:nvPr>
        </p:nvSpPr>
        <p:spPr>
          <a:xfrm>
            <a:off x="2598122" y="1975490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9"/>
          </p:nvPr>
        </p:nvSpPr>
        <p:spPr>
          <a:xfrm>
            <a:off x="1039128" y="3267676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0"/>
          </p:nvPr>
        </p:nvSpPr>
        <p:spPr>
          <a:xfrm>
            <a:off x="1039128" y="3590458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1039128" y="3913238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32"/>
          </p:nvPr>
        </p:nvSpPr>
        <p:spPr>
          <a:xfrm>
            <a:off x="1039128" y="4236017"/>
            <a:ext cx="1440210" cy="2799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3"/>
          </p:nvPr>
        </p:nvSpPr>
        <p:spPr>
          <a:xfrm>
            <a:off x="2599604" y="4236017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34"/>
          </p:nvPr>
        </p:nvSpPr>
        <p:spPr>
          <a:xfrm>
            <a:off x="2599604" y="3913238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35"/>
          </p:nvPr>
        </p:nvSpPr>
        <p:spPr>
          <a:xfrm>
            <a:off x="2599604" y="3267676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6"/>
          </p:nvPr>
        </p:nvSpPr>
        <p:spPr>
          <a:xfrm>
            <a:off x="2592861" y="3587945"/>
            <a:ext cx="5500788" cy="27995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8878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62"/>
          <p:cNvGrpSpPr>
            <a:grpSpLocks/>
          </p:cNvGrpSpPr>
          <p:nvPr userDrawn="1"/>
        </p:nvGrpSpPr>
        <p:grpSpPr bwMode="auto">
          <a:xfrm>
            <a:off x="339725" y="4132263"/>
            <a:ext cx="1873250" cy="682625"/>
            <a:chOff x="339725" y="4132263"/>
            <a:chExt cx="1873251" cy="682625"/>
          </a:xfrm>
        </p:grpSpPr>
        <p:grpSp>
          <p:nvGrpSpPr>
            <p:cNvPr id="7" name="Group 60"/>
            <p:cNvGrpSpPr>
              <a:grpSpLocks/>
            </p:cNvGrpSpPr>
            <p:nvPr userDrawn="1"/>
          </p:nvGrpSpPr>
          <p:grpSpPr bwMode="auto">
            <a:xfrm>
              <a:off x="339725" y="4132263"/>
              <a:ext cx="674688" cy="677863"/>
              <a:chOff x="339725" y="4132263"/>
              <a:chExt cx="674688" cy="677863"/>
            </a:xfrm>
          </p:grpSpPr>
          <p:sp>
            <p:nvSpPr>
              <p:cNvPr id="25" name="Rectangle 7"/>
              <p:cNvSpPr>
                <a:spLocks noChangeArrowheads="1"/>
              </p:cNvSpPr>
              <p:nvPr userDrawn="1"/>
            </p:nvSpPr>
            <p:spPr bwMode="auto">
              <a:xfrm>
                <a:off x="339725" y="4132263"/>
                <a:ext cx="674688" cy="67786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8"/>
              <p:cNvSpPr>
                <a:spLocks noEditPoints="1"/>
              </p:cNvSpPr>
              <p:nvPr userDrawn="1"/>
            </p:nvSpPr>
            <p:spPr bwMode="auto">
              <a:xfrm>
                <a:off x="546100" y="4656138"/>
                <a:ext cx="82550" cy="98425"/>
              </a:xfrm>
              <a:custGeom>
                <a:avLst/>
                <a:gdLst>
                  <a:gd name="T0" fmla="*/ 2147483647 w 65"/>
                  <a:gd name="T1" fmla="*/ 2147483647 h 76"/>
                  <a:gd name="T2" fmla="*/ 2147483647 w 65"/>
                  <a:gd name="T3" fmla="*/ 2147483647 h 76"/>
                  <a:gd name="T4" fmla="*/ 0 w 65"/>
                  <a:gd name="T5" fmla="*/ 2147483647 h 76"/>
                  <a:gd name="T6" fmla="*/ 2147483647 w 65"/>
                  <a:gd name="T7" fmla="*/ 2147483647 h 76"/>
                  <a:gd name="T8" fmla="*/ 2147483647 w 65"/>
                  <a:gd name="T9" fmla="*/ 2147483647 h 76"/>
                  <a:gd name="T10" fmla="*/ 2147483647 w 65"/>
                  <a:gd name="T11" fmla="*/ 2147483647 h 76"/>
                  <a:gd name="T12" fmla="*/ 2147483647 w 65"/>
                  <a:gd name="T13" fmla="*/ 2147483647 h 76"/>
                  <a:gd name="T14" fmla="*/ 2147483647 w 65"/>
                  <a:gd name="T15" fmla="*/ 2147483647 h 76"/>
                  <a:gd name="T16" fmla="*/ 2147483647 w 65"/>
                  <a:gd name="T17" fmla="*/ 0 h 76"/>
                  <a:gd name="T18" fmla="*/ 2147483647 w 65"/>
                  <a:gd name="T19" fmla="*/ 2147483647 h 76"/>
                  <a:gd name="T20" fmla="*/ 2147483647 w 65"/>
                  <a:gd name="T21" fmla="*/ 2147483647 h 76"/>
                  <a:gd name="T22" fmla="*/ 2147483647 w 65"/>
                  <a:gd name="T23" fmla="*/ 2147483647 h 76"/>
                  <a:gd name="T24" fmla="*/ 2147483647 w 65"/>
                  <a:gd name="T25" fmla="*/ 2147483647 h 76"/>
                  <a:gd name="T26" fmla="*/ 2147483647 w 65"/>
                  <a:gd name="T27" fmla="*/ 2147483647 h 76"/>
                  <a:gd name="T28" fmla="*/ 2147483647 w 65"/>
                  <a:gd name="T29" fmla="*/ 2147483647 h 76"/>
                  <a:gd name="T30" fmla="*/ 2147483647 w 65"/>
                  <a:gd name="T31" fmla="*/ 2147483647 h 76"/>
                  <a:gd name="T32" fmla="*/ 2147483647 w 65"/>
                  <a:gd name="T33" fmla="*/ 2147483647 h 76"/>
                  <a:gd name="T34" fmla="*/ 2147483647 w 65"/>
                  <a:gd name="T35" fmla="*/ 2147483647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76">
                    <a:moveTo>
                      <a:pt x="46" y="69"/>
                    </a:moveTo>
                    <a:cubicBezTo>
                      <a:pt x="38" y="73"/>
                      <a:pt x="30" y="76"/>
                      <a:pt x="22" y="76"/>
                    </a:cubicBezTo>
                    <a:cubicBezTo>
                      <a:pt x="8" y="76"/>
                      <a:pt x="0" y="67"/>
                      <a:pt x="0" y="55"/>
                    </a:cubicBezTo>
                    <a:cubicBezTo>
                      <a:pt x="0" y="38"/>
                      <a:pt x="15" y="29"/>
                      <a:pt x="46" y="26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17"/>
                      <a:pt x="42" y="14"/>
                      <a:pt x="35" y="14"/>
                    </a:cubicBezTo>
                    <a:cubicBezTo>
                      <a:pt x="27" y="14"/>
                      <a:pt x="21" y="16"/>
                      <a:pt x="17" y="2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5"/>
                      <a:pt x="21" y="0"/>
                      <a:pt x="35" y="0"/>
                    </a:cubicBezTo>
                    <a:cubicBezTo>
                      <a:pt x="54" y="0"/>
                      <a:pt x="65" y="8"/>
                      <a:pt x="65" y="22"/>
                    </a:cubicBezTo>
                    <a:cubicBezTo>
                      <a:pt x="65" y="22"/>
                      <a:pt x="65" y="75"/>
                      <a:pt x="65" y="75"/>
                    </a:cubicBezTo>
                    <a:cubicBezTo>
                      <a:pt x="48" y="75"/>
                      <a:pt x="48" y="75"/>
                      <a:pt x="48" y="75"/>
                    </a:cubicBezTo>
                    <a:lnTo>
                      <a:pt x="46" y="69"/>
                    </a:lnTo>
                    <a:close/>
                    <a:moveTo>
                      <a:pt x="19" y="53"/>
                    </a:moveTo>
                    <a:cubicBezTo>
                      <a:pt x="19" y="58"/>
                      <a:pt x="22" y="63"/>
                      <a:pt x="28" y="63"/>
                    </a:cubicBezTo>
                    <a:cubicBezTo>
                      <a:pt x="34" y="63"/>
                      <a:pt x="40" y="60"/>
                      <a:pt x="45" y="55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27" y="40"/>
                      <a:pt x="19" y="44"/>
                      <a:pt x="1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9"/>
              <p:cNvSpPr>
                <a:spLocks/>
              </p:cNvSpPr>
              <p:nvPr userDrawn="1"/>
            </p:nvSpPr>
            <p:spPr bwMode="auto">
              <a:xfrm>
                <a:off x="647700" y="4656138"/>
                <a:ext cx="85725" cy="96838"/>
              </a:xfrm>
              <a:custGeom>
                <a:avLst/>
                <a:gdLst>
                  <a:gd name="T0" fmla="*/ 0 w 66"/>
                  <a:gd name="T1" fmla="*/ 2147483647 h 75"/>
                  <a:gd name="T2" fmla="*/ 2147483647 w 66"/>
                  <a:gd name="T3" fmla="*/ 2147483647 h 75"/>
                  <a:gd name="T4" fmla="*/ 2147483647 w 66"/>
                  <a:gd name="T5" fmla="*/ 2147483647 h 75"/>
                  <a:gd name="T6" fmla="*/ 2147483647 w 66"/>
                  <a:gd name="T7" fmla="*/ 0 h 75"/>
                  <a:gd name="T8" fmla="*/ 2147483647 w 66"/>
                  <a:gd name="T9" fmla="*/ 2147483647 h 75"/>
                  <a:gd name="T10" fmla="*/ 2147483647 w 66"/>
                  <a:gd name="T11" fmla="*/ 2147483647 h 75"/>
                  <a:gd name="T12" fmla="*/ 2147483647 w 66"/>
                  <a:gd name="T13" fmla="*/ 2147483647 h 75"/>
                  <a:gd name="T14" fmla="*/ 2147483647 w 66"/>
                  <a:gd name="T15" fmla="*/ 2147483647 h 75"/>
                  <a:gd name="T16" fmla="*/ 2147483647 w 66"/>
                  <a:gd name="T17" fmla="*/ 2147483647 h 75"/>
                  <a:gd name="T18" fmla="*/ 2147483647 w 66"/>
                  <a:gd name="T19" fmla="*/ 2147483647 h 75"/>
                  <a:gd name="T20" fmla="*/ 2147483647 w 66"/>
                  <a:gd name="T21" fmla="*/ 2147483647 h 75"/>
                  <a:gd name="T22" fmla="*/ 0 w 66"/>
                  <a:gd name="T23" fmla="*/ 2147483647 h 75"/>
                  <a:gd name="T24" fmla="*/ 0 w 66"/>
                  <a:gd name="T25" fmla="*/ 2147483647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75">
                    <a:moveTo>
                      <a:pt x="0" y="4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7" y="4"/>
                      <a:pt x="34" y="0"/>
                      <a:pt x="43" y="0"/>
                    </a:cubicBezTo>
                    <a:cubicBezTo>
                      <a:pt x="58" y="0"/>
                      <a:pt x="66" y="8"/>
                      <a:pt x="66" y="24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18"/>
                      <a:pt x="44" y="14"/>
                      <a:pt x="37" y="14"/>
                    </a:cubicBezTo>
                    <a:cubicBezTo>
                      <a:pt x="31" y="14"/>
                      <a:pt x="26" y="17"/>
                      <a:pt x="19" y="22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0"/>
              <p:cNvSpPr>
                <a:spLocks noEditPoints="1"/>
              </p:cNvSpPr>
              <p:nvPr userDrawn="1"/>
            </p:nvSpPr>
            <p:spPr bwMode="auto">
              <a:xfrm>
                <a:off x="852488" y="4656138"/>
                <a:ext cx="87313" cy="98425"/>
              </a:xfrm>
              <a:custGeom>
                <a:avLst/>
                <a:gdLst>
                  <a:gd name="T0" fmla="*/ 2147483647 w 67"/>
                  <a:gd name="T1" fmla="*/ 2147483647 h 76"/>
                  <a:gd name="T2" fmla="*/ 0 w 67"/>
                  <a:gd name="T3" fmla="*/ 2147483647 h 76"/>
                  <a:gd name="T4" fmla="*/ 2147483647 w 67"/>
                  <a:gd name="T5" fmla="*/ 0 h 76"/>
                  <a:gd name="T6" fmla="*/ 2147483647 w 67"/>
                  <a:gd name="T7" fmla="*/ 2147483647 h 76"/>
                  <a:gd name="T8" fmla="*/ 2147483647 w 67"/>
                  <a:gd name="T9" fmla="*/ 2147483647 h 76"/>
                  <a:gd name="T10" fmla="*/ 2147483647 w 67"/>
                  <a:gd name="T11" fmla="*/ 2147483647 h 76"/>
                  <a:gd name="T12" fmla="*/ 2147483647 w 67"/>
                  <a:gd name="T13" fmla="*/ 2147483647 h 76"/>
                  <a:gd name="T14" fmla="*/ 2147483647 w 67"/>
                  <a:gd name="T15" fmla="*/ 2147483647 h 76"/>
                  <a:gd name="T16" fmla="*/ 2147483647 w 67"/>
                  <a:gd name="T17" fmla="*/ 2147483647 h 76"/>
                  <a:gd name="T18" fmla="*/ 2147483647 w 67"/>
                  <a:gd name="T19" fmla="*/ 2147483647 h 76"/>
                  <a:gd name="T20" fmla="*/ 2147483647 w 67"/>
                  <a:gd name="T21" fmla="*/ 2147483647 h 76"/>
                  <a:gd name="T22" fmla="*/ 2147483647 w 67"/>
                  <a:gd name="T23" fmla="*/ 2147483647 h 76"/>
                  <a:gd name="T24" fmla="*/ 2147483647 w 67"/>
                  <a:gd name="T25" fmla="*/ 2147483647 h 76"/>
                  <a:gd name="T26" fmla="*/ 2147483647 w 67"/>
                  <a:gd name="T27" fmla="*/ 2147483647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7" h="76">
                    <a:moveTo>
                      <a:pt x="34" y="76"/>
                    </a:moveTo>
                    <a:cubicBezTo>
                      <a:pt x="13" y="76"/>
                      <a:pt x="0" y="62"/>
                      <a:pt x="0" y="38"/>
                    </a:cubicBezTo>
                    <a:cubicBezTo>
                      <a:pt x="0" y="14"/>
                      <a:pt x="13" y="0"/>
                      <a:pt x="34" y="0"/>
                    </a:cubicBezTo>
                    <a:cubicBezTo>
                      <a:pt x="55" y="0"/>
                      <a:pt x="67" y="14"/>
                      <a:pt x="67" y="37"/>
                    </a:cubicBezTo>
                    <a:cubicBezTo>
                      <a:pt x="67" y="39"/>
                      <a:pt x="67" y="40"/>
                      <a:pt x="67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55"/>
                      <a:pt x="24" y="62"/>
                      <a:pt x="36" y="62"/>
                    </a:cubicBezTo>
                    <a:cubicBezTo>
                      <a:pt x="43" y="62"/>
                      <a:pt x="48" y="59"/>
                      <a:pt x="52" y="53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0" y="71"/>
                      <a:pt x="49" y="76"/>
                      <a:pt x="34" y="76"/>
                    </a:cubicBezTo>
                    <a:close/>
                    <a:moveTo>
                      <a:pt x="49" y="29"/>
                    </a:moveTo>
                    <a:cubicBezTo>
                      <a:pt x="49" y="19"/>
                      <a:pt x="43" y="13"/>
                      <a:pt x="34" y="13"/>
                    </a:cubicBezTo>
                    <a:cubicBezTo>
                      <a:pt x="25" y="13"/>
                      <a:pt x="20" y="19"/>
                      <a:pt x="19" y="29"/>
                    </a:cubicBez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1"/>
              <p:cNvSpPr>
                <a:spLocks noEditPoints="1"/>
              </p:cNvSpPr>
              <p:nvPr userDrawn="1"/>
            </p:nvSpPr>
            <p:spPr bwMode="auto">
              <a:xfrm>
                <a:off x="376238" y="4656138"/>
                <a:ext cx="93663" cy="100013"/>
              </a:xfrm>
              <a:custGeom>
                <a:avLst/>
                <a:gdLst>
                  <a:gd name="T0" fmla="*/ 2147483647 w 73"/>
                  <a:gd name="T1" fmla="*/ 2147483647 h 77"/>
                  <a:gd name="T2" fmla="*/ 0 w 73"/>
                  <a:gd name="T3" fmla="*/ 2147483647 h 77"/>
                  <a:gd name="T4" fmla="*/ 2147483647 w 73"/>
                  <a:gd name="T5" fmla="*/ 0 h 77"/>
                  <a:gd name="T6" fmla="*/ 2147483647 w 73"/>
                  <a:gd name="T7" fmla="*/ 2147483647 h 77"/>
                  <a:gd name="T8" fmla="*/ 2147483647 w 73"/>
                  <a:gd name="T9" fmla="*/ 2147483647 h 77"/>
                  <a:gd name="T10" fmla="*/ 2147483647 w 73"/>
                  <a:gd name="T11" fmla="*/ 2147483647 h 77"/>
                  <a:gd name="T12" fmla="*/ 2147483647 w 73"/>
                  <a:gd name="T13" fmla="*/ 2147483647 h 77"/>
                  <a:gd name="T14" fmla="*/ 2147483647 w 73"/>
                  <a:gd name="T15" fmla="*/ 2147483647 h 77"/>
                  <a:gd name="T16" fmla="*/ 2147483647 w 73"/>
                  <a:gd name="T17" fmla="*/ 2147483647 h 77"/>
                  <a:gd name="T18" fmla="*/ 2147483647 w 73"/>
                  <a:gd name="T19" fmla="*/ 214748364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7">
                    <a:moveTo>
                      <a:pt x="36" y="77"/>
                    </a:moveTo>
                    <a:cubicBezTo>
                      <a:pt x="17" y="77"/>
                      <a:pt x="0" y="65"/>
                      <a:pt x="0" y="38"/>
                    </a:cubicBezTo>
                    <a:cubicBezTo>
                      <a:pt x="0" y="12"/>
                      <a:pt x="17" y="0"/>
                      <a:pt x="36" y="0"/>
                    </a:cubicBezTo>
                    <a:cubicBezTo>
                      <a:pt x="55" y="0"/>
                      <a:pt x="73" y="12"/>
                      <a:pt x="73" y="38"/>
                    </a:cubicBezTo>
                    <a:cubicBezTo>
                      <a:pt x="73" y="65"/>
                      <a:pt x="55" y="77"/>
                      <a:pt x="36" y="77"/>
                    </a:cubicBezTo>
                    <a:close/>
                    <a:moveTo>
                      <a:pt x="36" y="16"/>
                    </a:moveTo>
                    <a:cubicBezTo>
                      <a:pt x="22" y="16"/>
                      <a:pt x="19" y="29"/>
                      <a:pt x="19" y="38"/>
                    </a:cubicBezTo>
                    <a:cubicBezTo>
                      <a:pt x="19" y="48"/>
                      <a:pt x="22" y="61"/>
                      <a:pt x="36" y="61"/>
                    </a:cubicBezTo>
                    <a:cubicBezTo>
                      <a:pt x="51" y="61"/>
                      <a:pt x="53" y="48"/>
                      <a:pt x="53" y="38"/>
                    </a:cubicBezTo>
                    <a:cubicBezTo>
                      <a:pt x="53" y="29"/>
                      <a:pt x="51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2"/>
              <p:cNvSpPr>
                <a:spLocks/>
              </p:cNvSpPr>
              <p:nvPr userDrawn="1"/>
            </p:nvSpPr>
            <p:spPr bwMode="auto">
              <a:xfrm>
                <a:off x="485775" y="4656138"/>
                <a:ext cx="53975" cy="96838"/>
              </a:xfrm>
              <a:custGeom>
                <a:avLst/>
                <a:gdLst>
                  <a:gd name="T0" fmla="*/ 0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0 h 75"/>
                  <a:gd name="T8" fmla="*/ 2147483647 w 41"/>
                  <a:gd name="T9" fmla="*/ 0 h 75"/>
                  <a:gd name="T10" fmla="*/ 2147483647 w 41"/>
                  <a:gd name="T11" fmla="*/ 2147483647 h 75"/>
                  <a:gd name="T12" fmla="*/ 2147483647 w 41"/>
                  <a:gd name="T13" fmla="*/ 2147483647 h 75"/>
                  <a:gd name="T14" fmla="*/ 2147483647 w 41"/>
                  <a:gd name="T15" fmla="*/ 2147483647 h 75"/>
                  <a:gd name="T16" fmla="*/ 2147483647 w 41"/>
                  <a:gd name="T17" fmla="*/ 2147483647 h 75"/>
                  <a:gd name="T18" fmla="*/ 0 w 41"/>
                  <a:gd name="T19" fmla="*/ 2147483647 h 75"/>
                  <a:gd name="T20" fmla="*/ 0 w 41"/>
                  <a:gd name="T21" fmla="*/ 2147483647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75">
                    <a:moveTo>
                      <a:pt x="0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2" y="6"/>
                      <a:pt x="30" y="0"/>
                      <a:pt x="38" y="0"/>
                    </a:cubicBezTo>
                    <a:cubicBezTo>
                      <a:pt x="39" y="0"/>
                      <a:pt x="40" y="0"/>
                      <a:pt x="41" y="0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1" y="18"/>
                      <a:pt x="22" y="20"/>
                      <a:pt x="19" y="26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3"/>
              <p:cNvSpPr>
                <a:spLocks noEditPoints="1"/>
              </p:cNvSpPr>
              <p:nvPr userDrawn="1"/>
            </p:nvSpPr>
            <p:spPr bwMode="auto">
              <a:xfrm>
                <a:off x="749300" y="4656138"/>
                <a:ext cx="88900" cy="133350"/>
              </a:xfrm>
              <a:custGeom>
                <a:avLst/>
                <a:gdLst>
                  <a:gd name="T0" fmla="*/ 2147483647 w 68"/>
                  <a:gd name="T1" fmla="*/ 2147483647 h 103"/>
                  <a:gd name="T2" fmla="*/ 2147483647 w 68"/>
                  <a:gd name="T3" fmla="*/ 2147483647 h 103"/>
                  <a:gd name="T4" fmla="*/ 2147483647 w 68"/>
                  <a:gd name="T5" fmla="*/ 2147483647 h 103"/>
                  <a:gd name="T6" fmla="*/ 2147483647 w 68"/>
                  <a:gd name="T7" fmla="*/ 2147483647 h 103"/>
                  <a:gd name="T8" fmla="*/ 2147483647 w 68"/>
                  <a:gd name="T9" fmla="*/ 2147483647 h 103"/>
                  <a:gd name="T10" fmla="*/ 2147483647 w 68"/>
                  <a:gd name="T11" fmla="*/ 2147483647 h 103"/>
                  <a:gd name="T12" fmla="*/ 2147483647 w 68"/>
                  <a:gd name="T13" fmla="*/ 2147483647 h 103"/>
                  <a:gd name="T14" fmla="*/ 2147483647 w 68"/>
                  <a:gd name="T15" fmla="*/ 2147483647 h 103"/>
                  <a:gd name="T16" fmla="*/ 2147483647 w 68"/>
                  <a:gd name="T17" fmla="*/ 2147483647 h 103"/>
                  <a:gd name="T18" fmla="*/ 2147483647 w 68"/>
                  <a:gd name="T19" fmla="*/ 2147483647 h 103"/>
                  <a:gd name="T20" fmla="*/ 2147483647 w 68"/>
                  <a:gd name="T21" fmla="*/ 2147483647 h 103"/>
                  <a:gd name="T22" fmla="*/ 2147483647 w 68"/>
                  <a:gd name="T23" fmla="*/ 2147483647 h 103"/>
                  <a:gd name="T24" fmla="*/ 2147483647 w 68"/>
                  <a:gd name="T25" fmla="*/ 2147483647 h 103"/>
                  <a:gd name="T26" fmla="*/ 2147483647 w 68"/>
                  <a:gd name="T27" fmla="*/ 2147483647 h 103"/>
                  <a:gd name="T28" fmla="*/ 2147483647 w 68"/>
                  <a:gd name="T29" fmla="*/ 2147483647 h 103"/>
                  <a:gd name="T30" fmla="*/ 0 w 68"/>
                  <a:gd name="T31" fmla="*/ 2147483647 h 103"/>
                  <a:gd name="T32" fmla="*/ 2147483647 w 68"/>
                  <a:gd name="T33" fmla="*/ 0 h 103"/>
                  <a:gd name="T34" fmla="*/ 2147483647 w 68"/>
                  <a:gd name="T35" fmla="*/ 2147483647 h 103"/>
                  <a:gd name="T36" fmla="*/ 2147483647 w 68"/>
                  <a:gd name="T37" fmla="*/ 2147483647 h 103"/>
                  <a:gd name="T38" fmla="*/ 2147483647 w 68"/>
                  <a:gd name="T39" fmla="*/ 2147483647 h 103"/>
                  <a:gd name="T40" fmla="*/ 2147483647 w 68"/>
                  <a:gd name="T41" fmla="*/ 2147483647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103">
                    <a:moveTo>
                      <a:pt x="34" y="59"/>
                    </a:moveTo>
                    <a:cubicBezTo>
                      <a:pt x="48" y="59"/>
                      <a:pt x="50" y="44"/>
                      <a:pt x="50" y="35"/>
                    </a:cubicBezTo>
                    <a:cubicBezTo>
                      <a:pt x="50" y="23"/>
                      <a:pt x="44" y="14"/>
                      <a:pt x="34" y="14"/>
                    </a:cubicBezTo>
                    <a:cubicBezTo>
                      <a:pt x="27" y="14"/>
                      <a:pt x="19" y="19"/>
                      <a:pt x="19" y="35"/>
                    </a:cubicBezTo>
                    <a:cubicBezTo>
                      <a:pt x="19" y="44"/>
                      <a:pt x="20" y="59"/>
                      <a:pt x="34" y="59"/>
                    </a:cubicBezTo>
                    <a:close/>
                    <a:moveTo>
                      <a:pt x="68" y="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83"/>
                      <a:pt x="67" y="103"/>
                      <a:pt x="32" y="103"/>
                    </a:cubicBezTo>
                    <a:cubicBezTo>
                      <a:pt x="18" y="103"/>
                      <a:pt x="5" y="98"/>
                      <a:pt x="2" y="85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6"/>
                      <a:pt x="24" y="89"/>
                      <a:pt x="35" y="89"/>
                    </a:cubicBezTo>
                    <a:cubicBezTo>
                      <a:pt x="45" y="89"/>
                      <a:pt x="49" y="84"/>
                      <a:pt x="49" y="73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6" y="70"/>
                      <a:pt x="41" y="75"/>
                      <a:pt x="30" y="75"/>
                    </a:cubicBezTo>
                    <a:cubicBezTo>
                      <a:pt x="13" y="75"/>
                      <a:pt x="0" y="63"/>
                      <a:pt x="0" y="38"/>
                    </a:cubicBezTo>
                    <a:cubicBezTo>
                      <a:pt x="0" y="14"/>
                      <a:pt x="14" y="0"/>
                      <a:pt x="29" y="0"/>
                    </a:cubicBezTo>
                    <a:cubicBezTo>
                      <a:pt x="44" y="0"/>
                      <a:pt x="49" y="7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2" y="1"/>
                      <a:pt x="52" y="1"/>
                      <a:pt x="52" y="1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4"/>
              <p:cNvSpPr>
                <a:spLocks noEditPoints="1"/>
              </p:cNvSpPr>
              <p:nvPr userDrawn="1"/>
            </p:nvSpPr>
            <p:spPr bwMode="auto">
              <a:xfrm>
                <a:off x="925513" y="4622801"/>
                <a:ext cx="65088" cy="30163"/>
              </a:xfrm>
              <a:custGeom>
                <a:avLst/>
                <a:gdLst>
                  <a:gd name="T0" fmla="*/ 2147483647 w 41"/>
                  <a:gd name="T1" fmla="*/ 2147483647 h 19"/>
                  <a:gd name="T2" fmla="*/ 2147483647 w 41"/>
                  <a:gd name="T3" fmla="*/ 2147483647 h 19"/>
                  <a:gd name="T4" fmla="*/ 2147483647 w 41"/>
                  <a:gd name="T5" fmla="*/ 2147483647 h 19"/>
                  <a:gd name="T6" fmla="*/ 2147483647 w 41"/>
                  <a:gd name="T7" fmla="*/ 2147483647 h 19"/>
                  <a:gd name="T8" fmla="*/ 2147483647 w 41"/>
                  <a:gd name="T9" fmla="*/ 2147483647 h 19"/>
                  <a:gd name="T10" fmla="*/ 0 w 41"/>
                  <a:gd name="T11" fmla="*/ 2147483647 h 19"/>
                  <a:gd name="T12" fmla="*/ 0 w 41"/>
                  <a:gd name="T13" fmla="*/ 0 h 19"/>
                  <a:gd name="T14" fmla="*/ 2147483647 w 41"/>
                  <a:gd name="T15" fmla="*/ 0 h 19"/>
                  <a:gd name="T16" fmla="*/ 2147483647 w 41"/>
                  <a:gd name="T17" fmla="*/ 2147483647 h 19"/>
                  <a:gd name="T18" fmla="*/ 2147483647 w 41"/>
                  <a:gd name="T19" fmla="*/ 2147483647 h 19"/>
                  <a:gd name="T20" fmla="*/ 2147483647 w 41"/>
                  <a:gd name="T21" fmla="*/ 2147483647 h 19"/>
                  <a:gd name="T22" fmla="*/ 2147483647 w 41"/>
                  <a:gd name="T23" fmla="*/ 2147483647 h 19"/>
                  <a:gd name="T24" fmla="*/ 2147483647 w 41"/>
                  <a:gd name="T25" fmla="*/ 2147483647 h 19"/>
                  <a:gd name="T26" fmla="*/ 2147483647 w 41"/>
                  <a:gd name="T27" fmla="*/ 2147483647 h 19"/>
                  <a:gd name="T28" fmla="*/ 2147483647 w 41"/>
                  <a:gd name="T29" fmla="*/ 2147483647 h 19"/>
                  <a:gd name="T30" fmla="*/ 2147483647 w 41"/>
                  <a:gd name="T31" fmla="*/ 2147483647 h 19"/>
                  <a:gd name="T32" fmla="*/ 2147483647 w 41"/>
                  <a:gd name="T33" fmla="*/ 2147483647 h 19"/>
                  <a:gd name="T34" fmla="*/ 2147483647 w 41"/>
                  <a:gd name="T35" fmla="*/ 2147483647 h 19"/>
                  <a:gd name="T36" fmla="*/ 2147483647 w 41"/>
                  <a:gd name="T37" fmla="*/ 2147483647 h 19"/>
                  <a:gd name="T38" fmla="*/ 2147483647 w 41"/>
                  <a:gd name="T39" fmla="*/ 0 h 19"/>
                  <a:gd name="T40" fmla="*/ 2147483647 w 41"/>
                  <a:gd name="T41" fmla="*/ 0 h 19"/>
                  <a:gd name="T42" fmla="*/ 2147483647 w 41"/>
                  <a:gd name="T43" fmla="*/ 2147483647 h 19"/>
                  <a:gd name="T44" fmla="*/ 2147483647 w 41"/>
                  <a:gd name="T45" fmla="*/ 0 h 19"/>
                  <a:gd name="T46" fmla="*/ 2147483647 w 41"/>
                  <a:gd name="T47" fmla="*/ 0 h 19"/>
                  <a:gd name="T48" fmla="*/ 2147483647 w 41"/>
                  <a:gd name="T49" fmla="*/ 2147483647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" h="19">
                    <a:moveTo>
                      <a:pt x="15" y="2"/>
                    </a:moveTo>
                    <a:lnTo>
                      <a:pt x="9" y="2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  <a:moveTo>
                      <a:pt x="41" y="19"/>
                    </a:moveTo>
                    <a:lnTo>
                      <a:pt x="38" y="19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2" y="3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61"/>
            <p:cNvGrpSpPr>
              <a:grpSpLocks/>
            </p:cNvGrpSpPr>
            <p:nvPr userDrawn="1"/>
          </p:nvGrpSpPr>
          <p:grpSpPr bwMode="auto">
            <a:xfrm>
              <a:off x="1173163" y="4383088"/>
              <a:ext cx="1039813" cy="431800"/>
              <a:chOff x="1173163" y="4383088"/>
              <a:chExt cx="1039813" cy="431800"/>
            </a:xfrm>
          </p:grpSpPr>
          <p:sp>
            <p:nvSpPr>
              <p:cNvPr id="9" name="Freeform 15"/>
              <p:cNvSpPr>
                <a:spLocks noEditPoints="1"/>
              </p:cNvSpPr>
              <p:nvPr userDrawn="1"/>
            </p:nvSpPr>
            <p:spPr bwMode="auto">
              <a:xfrm>
                <a:off x="1184275" y="4383088"/>
                <a:ext cx="149225" cy="177800"/>
              </a:xfrm>
              <a:custGeom>
                <a:avLst/>
                <a:gdLst>
                  <a:gd name="T0" fmla="*/ 2147483647 w 116"/>
                  <a:gd name="T1" fmla="*/ 0 h 138"/>
                  <a:gd name="T2" fmla="*/ 2147483647 w 116"/>
                  <a:gd name="T3" fmla="*/ 2147483647 h 138"/>
                  <a:gd name="T4" fmla="*/ 2147483647 w 116"/>
                  <a:gd name="T5" fmla="*/ 2147483647 h 138"/>
                  <a:gd name="T6" fmla="*/ 2147483647 w 116"/>
                  <a:gd name="T7" fmla="*/ 2147483647 h 138"/>
                  <a:gd name="T8" fmla="*/ 2147483647 w 116"/>
                  <a:gd name="T9" fmla="*/ 2147483647 h 138"/>
                  <a:gd name="T10" fmla="*/ 2147483647 w 116"/>
                  <a:gd name="T11" fmla="*/ 2147483647 h 138"/>
                  <a:gd name="T12" fmla="*/ 2147483647 w 116"/>
                  <a:gd name="T13" fmla="*/ 2147483647 h 138"/>
                  <a:gd name="T14" fmla="*/ 2147483647 w 116"/>
                  <a:gd name="T15" fmla="*/ 2147483647 h 138"/>
                  <a:gd name="T16" fmla="*/ 2147483647 w 116"/>
                  <a:gd name="T17" fmla="*/ 2147483647 h 138"/>
                  <a:gd name="T18" fmla="*/ 2147483647 w 116"/>
                  <a:gd name="T19" fmla="*/ 2147483647 h 138"/>
                  <a:gd name="T20" fmla="*/ 2147483647 w 116"/>
                  <a:gd name="T21" fmla="*/ 2147483647 h 138"/>
                  <a:gd name="T22" fmla="*/ 2147483647 w 116"/>
                  <a:gd name="T23" fmla="*/ 2147483647 h 138"/>
                  <a:gd name="T24" fmla="*/ 2147483647 w 116"/>
                  <a:gd name="T25" fmla="*/ 2147483647 h 138"/>
                  <a:gd name="T26" fmla="*/ 0 w 116"/>
                  <a:gd name="T27" fmla="*/ 2147483647 h 138"/>
                  <a:gd name="T28" fmla="*/ 0 w 116"/>
                  <a:gd name="T29" fmla="*/ 0 h 138"/>
                  <a:gd name="T30" fmla="*/ 2147483647 w 116"/>
                  <a:gd name="T31" fmla="*/ 0 h 138"/>
                  <a:gd name="T32" fmla="*/ 2147483647 w 116"/>
                  <a:gd name="T33" fmla="*/ 2147483647 h 138"/>
                  <a:gd name="T34" fmla="*/ 2147483647 w 116"/>
                  <a:gd name="T35" fmla="*/ 2147483647 h 138"/>
                  <a:gd name="T36" fmla="*/ 2147483647 w 116"/>
                  <a:gd name="T37" fmla="*/ 2147483647 h 138"/>
                  <a:gd name="T38" fmla="*/ 2147483647 w 116"/>
                  <a:gd name="T39" fmla="*/ 2147483647 h 138"/>
                  <a:gd name="T40" fmla="*/ 2147483647 w 116"/>
                  <a:gd name="T41" fmla="*/ 2147483647 h 138"/>
                  <a:gd name="T42" fmla="*/ 2147483647 w 116"/>
                  <a:gd name="T43" fmla="*/ 2147483647 h 138"/>
                  <a:gd name="T44" fmla="*/ 2147483647 w 116"/>
                  <a:gd name="T45" fmla="*/ 2147483647 h 138"/>
                  <a:gd name="T46" fmla="*/ 2147483647 w 116"/>
                  <a:gd name="T47" fmla="*/ 2147483647 h 138"/>
                  <a:gd name="T48" fmla="*/ 2147483647 w 116"/>
                  <a:gd name="T49" fmla="*/ 2147483647 h 138"/>
                  <a:gd name="T50" fmla="*/ 2147483647 w 116"/>
                  <a:gd name="T51" fmla="*/ 2147483647 h 138"/>
                  <a:gd name="T52" fmla="*/ 2147483647 w 116"/>
                  <a:gd name="T53" fmla="*/ 2147483647 h 138"/>
                  <a:gd name="T54" fmla="*/ 2147483647 w 116"/>
                  <a:gd name="T55" fmla="*/ 2147483647 h 138"/>
                  <a:gd name="T56" fmla="*/ 2147483647 w 116"/>
                  <a:gd name="T57" fmla="*/ 2147483647 h 138"/>
                  <a:gd name="T58" fmla="*/ 2147483647 w 116"/>
                  <a:gd name="T59" fmla="*/ 2147483647 h 138"/>
                  <a:gd name="T60" fmla="*/ 2147483647 w 116"/>
                  <a:gd name="T61" fmla="*/ 2147483647 h 138"/>
                  <a:gd name="T62" fmla="*/ 2147483647 w 116"/>
                  <a:gd name="T63" fmla="*/ 2147483647 h 138"/>
                  <a:gd name="T64" fmla="*/ 2147483647 w 116"/>
                  <a:gd name="T65" fmla="*/ 2147483647 h 138"/>
                  <a:gd name="T66" fmla="*/ 2147483647 w 116"/>
                  <a:gd name="T67" fmla="*/ 2147483647 h 138"/>
                  <a:gd name="T68" fmla="*/ 2147483647 w 116"/>
                  <a:gd name="T69" fmla="*/ 2147483647 h 138"/>
                  <a:gd name="T70" fmla="*/ 2147483647 w 116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" h="138">
                    <a:moveTo>
                      <a:pt x="65" y="0"/>
                    </a:moveTo>
                    <a:cubicBezTo>
                      <a:pt x="72" y="0"/>
                      <a:pt x="78" y="1"/>
                      <a:pt x="83" y="2"/>
                    </a:cubicBezTo>
                    <a:cubicBezTo>
                      <a:pt x="88" y="3"/>
                      <a:pt x="93" y="5"/>
                      <a:pt x="97" y="7"/>
                    </a:cubicBezTo>
                    <a:cubicBezTo>
                      <a:pt x="101" y="10"/>
                      <a:pt x="104" y="14"/>
                      <a:pt x="106" y="18"/>
                    </a:cubicBezTo>
                    <a:cubicBezTo>
                      <a:pt x="108" y="22"/>
                      <a:pt x="109" y="28"/>
                      <a:pt x="109" y="34"/>
                    </a:cubicBezTo>
                    <a:cubicBezTo>
                      <a:pt x="109" y="41"/>
                      <a:pt x="107" y="47"/>
                      <a:pt x="104" y="52"/>
                    </a:cubicBezTo>
                    <a:cubicBezTo>
                      <a:pt x="101" y="56"/>
                      <a:pt x="96" y="60"/>
                      <a:pt x="90" y="63"/>
                    </a:cubicBezTo>
                    <a:cubicBezTo>
                      <a:pt x="99" y="66"/>
                      <a:pt x="105" y="70"/>
                      <a:pt x="109" y="76"/>
                    </a:cubicBezTo>
                    <a:cubicBezTo>
                      <a:pt x="114" y="82"/>
                      <a:pt x="116" y="89"/>
                      <a:pt x="116" y="98"/>
                    </a:cubicBezTo>
                    <a:cubicBezTo>
                      <a:pt x="116" y="105"/>
                      <a:pt x="114" y="111"/>
                      <a:pt x="112" y="116"/>
                    </a:cubicBezTo>
                    <a:cubicBezTo>
                      <a:pt x="109" y="121"/>
                      <a:pt x="105" y="126"/>
                      <a:pt x="101" y="129"/>
                    </a:cubicBezTo>
                    <a:cubicBezTo>
                      <a:pt x="96" y="132"/>
                      <a:pt x="91" y="134"/>
                      <a:pt x="85" y="136"/>
                    </a:cubicBezTo>
                    <a:cubicBezTo>
                      <a:pt x="79" y="137"/>
                      <a:pt x="73" y="138"/>
                      <a:pt x="67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5" y="0"/>
                    </a:lnTo>
                    <a:close/>
                    <a:moveTo>
                      <a:pt x="61" y="56"/>
                    </a:moveTo>
                    <a:cubicBezTo>
                      <a:pt x="66" y="56"/>
                      <a:pt x="71" y="55"/>
                      <a:pt x="74" y="52"/>
                    </a:cubicBezTo>
                    <a:cubicBezTo>
                      <a:pt x="78" y="49"/>
                      <a:pt x="80" y="45"/>
                      <a:pt x="80" y="39"/>
                    </a:cubicBezTo>
                    <a:cubicBezTo>
                      <a:pt x="80" y="36"/>
                      <a:pt x="79" y="34"/>
                      <a:pt x="78" y="32"/>
                    </a:cubicBezTo>
                    <a:cubicBezTo>
                      <a:pt x="77" y="29"/>
                      <a:pt x="75" y="28"/>
                      <a:pt x="73" y="27"/>
                    </a:cubicBezTo>
                    <a:cubicBezTo>
                      <a:pt x="71" y="26"/>
                      <a:pt x="69" y="25"/>
                      <a:pt x="67" y="24"/>
                    </a:cubicBezTo>
                    <a:cubicBezTo>
                      <a:pt x="64" y="24"/>
                      <a:pt x="61" y="24"/>
                      <a:pt x="5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56"/>
                      <a:pt x="30" y="56"/>
                      <a:pt x="30" y="56"/>
                    </a:cubicBezTo>
                    <a:lnTo>
                      <a:pt x="61" y="56"/>
                    </a:lnTo>
                    <a:close/>
                    <a:moveTo>
                      <a:pt x="63" y="115"/>
                    </a:moveTo>
                    <a:cubicBezTo>
                      <a:pt x="66" y="115"/>
                      <a:pt x="69" y="114"/>
                      <a:pt x="71" y="114"/>
                    </a:cubicBezTo>
                    <a:cubicBezTo>
                      <a:pt x="74" y="113"/>
                      <a:pt x="76" y="112"/>
                      <a:pt x="78" y="111"/>
                    </a:cubicBezTo>
                    <a:cubicBezTo>
                      <a:pt x="81" y="109"/>
                      <a:pt x="82" y="108"/>
                      <a:pt x="83" y="105"/>
                    </a:cubicBezTo>
                    <a:cubicBezTo>
                      <a:pt x="85" y="103"/>
                      <a:pt x="85" y="100"/>
                      <a:pt x="85" y="96"/>
                    </a:cubicBezTo>
                    <a:cubicBezTo>
                      <a:pt x="85" y="89"/>
                      <a:pt x="83" y="84"/>
                      <a:pt x="79" y="81"/>
                    </a:cubicBezTo>
                    <a:cubicBezTo>
                      <a:pt x="75" y="78"/>
                      <a:pt x="70" y="77"/>
                      <a:pt x="63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115"/>
                      <a:pt x="30" y="115"/>
                      <a:pt x="30" y="115"/>
                    </a:cubicBezTo>
                    <a:lnTo>
                      <a:pt x="63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16"/>
              <p:cNvSpPr>
                <a:spLocks/>
              </p:cNvSpPr>
              <p:nvPr userDrawn="1"/>
            </p:nvSpPr>
            <p:spPr bwMode="auto">
              <a:xfrm>
                <a:off x="1352550" y="4432301"/>
                <a:ext cx="120650" cy="131763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2147483647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0 w 94"/>
                  <a:gd name="T17" fmla="*/ 2147483647 h 103"/>
                  <a:gd name="T18" fmla="*/ 0 w 94"/>
                  <a:gd name="T19" fmla="*/ 0 h 103"/>
                  <a:gd name="T20" fmla="*/ 2147483647 w 94"/>
                  <a:gd name="T21" fmla="*/ 0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0 h 103"/>
                  <a:gd name="T34" fmla="*/ 2147483647 w 94"/>
                  <a:gd name="T35" fmla="*/ 0 h 103"/>
                  <a:gd name="T36" fmla="*/ 2147483647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68" y="100"/>
                    </a:moveTo>
                    <a:cubicBezTo>
                      <a:pt x="68" y="86"/>
                      <a:pt x="68" y="86"/>
                      <a:pt x="68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4" y="92"/>
                      <a:pt x="59" y="96"/>
                      <a:pt x="53" y="99"/>
                    </a:cubicBezTo>
                    <a:cubicBezTo>
                      <a:pt x="48" y="101"/>
                      <a:pt x="42" y="103"/>
                      <a:pt x="36" y="103"/>
                    </a:cubicBezTo>
                    <a:cubicBezTo>
                      <a:pt x="29" y="103"/>
                      <a:pt x="23" y="102"/>
                      <a:pt x="18" y="100"/>
                    </a:cubicBezTo>
                    <a:cubicBezTo>
                      <a:pt x="14" y="98"/>
                      <a:pt x="10" y="95"/>
                      <a:pt x="7" y="92"/>
                    </a:cubicBezTo>
                    <a:cubicBezTo>
                      <a:pt x="4" y="88"/>
                      <a:pt x="3" y="84"/>
                      <a:pt x="1" y="79"/>
                    </a:cubicBezTo>
                    <a:cubicBezTo>
                      <a:pt x="0" y="74"/>
                      <a:pt x="0" y="68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65"/>
                      <a:pt x="29" y="71"/>
                      <a:pt x="31" y="75"/>
                    </a:cubicBezTo>
                    <a:cubicBezTo>
                      <a:pt x="34" y="79"/>
                      <a:pt x="38" y="81"/>
                      <a:pt x="45" y="81"/>
                    </a:cubicBezTo>
                    <a:cubicBezTo>
                      <a:pt x="52" y="81"/>
                      <a:pt x="58" y="79"/>
                      <a:pt x="61" y="75"/>
                    </a:cubicBezTo>
                    <a:cubicBezTo>
                      <a:pt x="65" y="70"/>
                      <a:pt x="66" y="63"/>
                      <a:pt x="66" y="5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68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17"/>
              <p:cNvSpPr>
                <a:spLocks/>
              </p:cNvSpPr>
              <p:nvPr userDrawn="1"/>
            </p:nvSpPr>
            <p:spPr bwMode="auto">
              <a:xfrm>
                <a:off x="1489075" y="4427538"/>
                <a:ext cx="120650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40" y="87"/>
                    </a:cubicBezTo>
                    <a:cubicBezTo>
                      <a:pt x="42" y="87"/>
                      <a:pt x="45" y="88"/>
                      <a:pt x="47" y="88"/>
                    </a:cubicBezTo>
                    <a:cubicBezTo>
                      <a:pt x="49" y="88"/>
                      <a:pt x="51" y="87"/>
                      <a:pt x="54" y="87"/>
                    </a:cubicBezTo>
                    <a:cubicBezTo>
                      <a:pt x="56" y="86"/>
                      <a:pt x="58" y="86"/>
                      <a:pt x="59" y="85"/>
                    </a:cubicBezTo>
                    <a:cubicBezTo>
                      <a:pt x="61" y="84"/>
                      <a:pt x="63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3" y="68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3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3" y="37"/>
                      <a:pt x="3" y="33"/>
                    </a:cubicBezTo>
                    <a:cubicBezTo>
                      <a:pt x="3" y="26"/>
                      <a:pt x="4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2" y="0"/>
                      <a:pt x="57" y="1"/>
                      <a:pt x="62" y="2"/>
                    </a:cubicBezTo>
                    <a:cubicBezTo>
                      <a:pt x="67" y="3"/>
                      <a:pt x="72" y="5"/>
                      <a:pt x="76" y="7"/>
                    </a:cubicBezTo>
                    <a:cubicBezTo>
                      <a:pt x="80" y="10"/>
                      <a:pt x="83" y="13"/>
                      <a:pt x="86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3" y="22"/>
                      <a:pt x="32" y="23"/>
                    </a:cubicBezTo>
                    <a:cubicBezTo>
                      <a:pt x="31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3" y="34"/>
                    </a:cubicBezTo>
                    <a:cubicBezTo>
                      <a:pt x="35" y="36"/>
                      <a:pt x="37" y="37"/>
                      <a:pt x="40" y="38"/>
                    </a:cubicBezTo>
                    <a:cubicBezTo>
                      <a:pt x="43" y="39"/>
                      <a:pt x="46" y="40"/>
                      <a:pt x="50" y="40"/>
                    </a:cubicBezTo>
                    <a:cubicBezTo>
                      <a:pt x="54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2" y="83"/>
                      <a:pt x="89" y="88"/>
                    </a:cubicBezTo>
                    <a:cubicBezTo>
                      <a:pt x="86" y="92"/>
                      <a:pt x="83" y="96"/>
                      <a:pt x="79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9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8" y="92"/>
                      <a:pt x="5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18"/>
              <p:cNvSpPr>
                <a:spLocks noEditPoints="1"/>
              </p:cNvSpPr>
              <p:nvPr userDrawn="1"/>
            </p:nvSpPr>
            <p:spPr bwMode="auto">
              <a:xfrm>
                <a:off x="1627188" y="4383088"/>
                <a:ext cx="36513" cy="177800"/>
              </a:xfrm>
              <a:custGeom>
                <a:avLst/>
                <a:gdLst>
                  <a:gd name="T0" fmla="*/ 0 w 23"/>
                  <a:gd name="T1" fmla="*/ 2147483647 h 112"/>
                  <a:gd name="T2" fmla="*/ 0 w 23"/>
                  <a:gd name="T3" fmla="*/ 0 h 112"/>
                  <a:gd name="T4" fmla="*/ 2147483647 w 23"/>
                  <a:gd name="T5" fmla="*/ 0 h 112"/>
                  <a:gd name="T6" fmla="*/ 2147483647 w 23"/>
                  <a:gd name="T7" fmla="*/ 2147483647 h 112"/>
                  <a:gd name="T8" fmla="*/ 0 w 23"/>
                  <a:gd name="T9" fmla="*/ 2147483647 h 112"/>
                  <a:gd name="T10" fmla="*/ 2147483647 w 23"/>
                  <a:gd name="T11" fmla="*/ 2147483647 h 112"/>
                  <a:gd name="T12" fmla="*/ 2147483647 w 23"/>
                  <a:gd name="T13" fmla="*/ 2147483647 h 112"/>
                  <a:gd name="T14" fmla="*/ 0 w 23"/>
                  <a:gd name="T15" fmla="*/ 2147483647 h 112"/>
                  <a:gd name="T16" fmla="*/ 0 w 23"/>
                  <a:gd name="T17" fmla="*/ 2147483647 h 112"/>
                  <a:gd name="T18" fmla="*/ 2147483647 w 23"/>
                  <a:gd name="T19" fmla="*/ 2147483647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12">
                    <a:moveTo>
                      <a:pt x="0" y="1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close/>
                    <a:moveTo>
                      <a:pt x="23" y="31"/>
                    </a:moveTo>
                    <a:lnTo>
                      <a:pt x="23" y="112"/>
                    </a:lnTo>
                    <a:lnTo>
                      <a:pt x="0" y="112"/>
                    </a:lnTo>
                    <a:lnTo>
                      <a:pt x="0" y="31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19"/>
              <p:cNvSpPr>
                <a:spLocks/>
              </p:cNvSpPr>
              <p:nvPr userDrawn="1"/>
            </p:nvSpPr>
            <p:spPr bwMode="auto">
              <a:xfrm>
                <a:off x="1685925" y="4427538"/>
                <a:ext cx="122238" cy="133350"/>
              </a:xfrm>
              <a:custGeom>
                <a:avLst/>
                <a:gdLst>
                  <a:gd name="T0" fmla="*/ 2147483647 w 94"/>
                  <a:gd name="T1" fmla="*/ 2147483647 h 103"/>
                  <a:gd name="T2" fmla="*/ 2147483647 w 94"/>
                  <a:gd name="T3" fmla="*/ 2147483647 h 103"/>
                  <a:gd name="T4" fmla="*/ 2147483647 w 94"/>
                  <a:gd name="T5" fmla="*/ 2147483647 h 103"/>
                  <a:gd name="T6" fmla="*/ 2147483647 w 94"/>
                  <a:gd name="T7" fmla="*/ 2147483647 h 103"/>
                  <a:gd name="T8" fmla="*/ 2147483647 w 94"/>
                  <a:gd name="T9" fmla="*/ 0 h 103"/>
                  <a:gd name="T10" fmla="*/ 2147483647 w 94"/>
                  <a:gd name="T11" fmla="*/ 2147483647 h 103"/>
                  <a:gd name="T12" fmla="*/ 2147483647 w 94"/>
                  <a:gd name="T13" fmla="*/ 2147483647 h 103"/>
                  <a:gd name="T14" fmla="*/ 2147483647 w 94"/>
                  <a:gd name="T15" fmla="*/ 2147483647 h 103"/>
                  <a:gd name="T16" fmla="*/ 2147483647 w 94"/>
                  <a:gd name="T17" fmla="*/ 2147483647 h 103"/>
                  <a:gd name="T18" fmla="*/ 2147483647 w 94"/>
                  <a:gd name="T19" fmla="*/ 2147483647 h 103"/>
                  <a:gd name="T20" fmla="*/ 2147483647 w 94"/>
                  <a:gd name="T21" fmla="*/ 2147483647 h 103"/>
                  <a:gd name="T22" fmla="*/ 2147483647 w 94"/>
                  <a:gd name="T23" fmla="*/ 2147483647 h 103"/>
                  <a:gd name="T24" fmla="*/ 2147483647 w 94"/>
                  <a:gd name="T25" fmla="*/ 2147483647 h 103"/>
                  <a:gd name="T26" fmla="*/ 2147483647 w 94"/>
                  <a:gd name="T27" fmla="*/ 2147483647 h 103"/>
                  <a:gd name="T28" fmla="*/ 2147483647 w 94"/>
                  <a:gd name="T29" fmla="*/ 2147483647 h 103"/>
                  <a:gd name="T30" fmla="*/ 2147483647 w 94"/>
                  <a:gd name="T31" fmla="*/ 2147483647 h 103"/>
                  <a:gd name="T32" fmla="*/ 2147483647 w 94"/>
                  <a:gd name="T33" fmla="*/ 2147483647 h 103"/>
                  <a:gd name="T34" fmla="*/ 0 w 94"/>
                  <a:gd name="T35" fmla="*/ 2147483647 h 103"/>
                  <a:gd name="T36" fmla="*/ 0 w 94"/>
                  <a:gd name="T37" fmla="*/ 2147483647 h 103"/>
                  <a:gd name="T38" fmla="*/ 2147483647 w 94"/>
                  <a:gd name="T39" fmla="*/ 2147483647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26" y="3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11"/>
                      <a:pt x="35" y="7"/>
                      <a:pt x="40" y="4"/>
                    </a:cubicBezTo>
                    <a:cubicBezTo>
                      <a:pt x="46" y="2"/>
                      <a:pt x="52" y="0"/>
                      <a:pt x="57" y="0"/>
                    </a:cubicBezTo>
                    <a:cubicBezTo>
                      <a:pt x="65" y="0"/>
                      <a:pt x="71" y="1"/>
                      <a:pt x="76" y="3"/>
                    </a:cubicBezTo>
                    <a:cubicBezTo>
                      <a:pt x="80" y="5"/>
                      <a:pt x="84" y="8"/>
                      <a:pt x="87" y="12"/>
                    </a:cubicBezTo>
                    <a:cubicBezTo>
                      <a:pt x="89" y="15"/>
                      <a:pt x="91" y="20"/>
                      <a:pt x="92" y="25"/>
                    </a:cubicBezTo>
                    <a:cubicBezTo>
                      <a:pt x="94" y="30"/>
                      <a:pt x="94" y="35"/>
                      <a:pt x="94" y="42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38"/>
                      <a:pt x="65" y="32"/>
                      <a:pt x="63" y="28"/>
                    </a:cubicBezTo>
                    <a:cubicBezTo>
                      <a:pt x="60" y="24"/>
                      <a:pt x="56" y="22"/>
                      <a:pt x="49" y="22"/>
                    </a:cubicBezTo>
                    <a:cubicBezTo>
                      <a:pt x="41" y="22"/>
                      <a:pt x="36" y="24"/>
                      <a:pt x="33" y="29"/>
                    </a:cubicBezTo>
                    <a:cubicBezTo>
                      <a:pt x="29" y="33"/>
                      <a:pt x="28" y="41"/>
                      <a:pt x="28" y="5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20"/>
              <p:cNvSpPr>
                <a:spLocks noEditPoints="1"/>
              </p:cNvSpPr>
              <p:nvPr userDrawn="1"/>
            </p:nvSpPr>
            <p:spPr bwMode="auto">
              <a:xfrm>
                <a:off x="1824038" y="4427538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3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4" y="32"/>
                    </a:cubicBezTo>
                    <a:cubicBezTo>
                      <a:pt x="6" y="26"/>
                      <a:pt x="10" y="20"/>
                      <a:pt x="14" y="16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9"/>
                      <a:pt x="85" y="13"/>
                      <a:pt x="89" y="19"/>
                    </a:cubicBezTo>
                    <a:cubicBezTo>
                      <a:pt x="93" y="24"/>
                      <a:pt x="96" y="30"/>
                      <a:pt x="98" y="38"/>
                    </a:cubicBezTo>
                    <a:cubicBezTo>
                      <a:pt x="100" y="45"/>
                      <a:pt x="100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6" y="27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4" y="27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9" y="30"/>
                      <a:pt x="66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21"/>
              <p:cNvSpPr>
                <a:spLocks/>
              </p:cNvSpPr>
              <p:nvPr userDrawn="1"/>
            </p:nvSpPr>
            <p:spPr bwMode="auto">
              <a:xfrm>
                <a:off x="1963738" y="4427538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39" y="87"/>
                    </a:cubicBezTo>
                    <a:cubicBezTo>
                      <a:pt x="42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1" y="84"/>
                      <a:pt x="62" y="82"/>
                      <a:pt x="63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0" y="0"/>
                      <a:pt x="46" y="0"/>
                    </a:cubicBezTo>
                    <a:cubicBezTo>
                      <a:pt x="51" y="0"/>
                      <a:pt x="56" y="1"/>
                      <a:pt x="62" y="2"/>
                    </a:cubicBezTo>
                    <a:cubicBezTo>
                      <a:pt x="67" y="3"/>
                      <a:pt x="71" y="5"/>
                      <a:pt x="75" y="7"/>
                    </a:cubicBezTo>
                    <a:cubicBezTo>
                      <a:pt x="79" y="10"/>
                      <a:pt x="83" y="13"/>
                      <a:pt x="85" y="17"/>
                    </a:cubicBezTo>
                    <a:cubicBezTo>
                      <a:pt x="88" y="21"/>
                      <a:pt x="89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3" y="27"/>
                      <a:pt x="61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4" y="36"/>
                      <a:pt x="37" y="37"/>
                      <a:pt x="40" y="38"/>
                    </a:cubicBezTo>
                    <a:cubicBezTo>
                      <a:pt x="42" y="39"/>
                      <a:pt x="46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6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1" y="83"/>
                      <a:pt x="89" y="88"/>
                    </a:cubicBezTo>
                    <a:cubicBezTo>
                      <a:pt x="86" y="92"/>
                      <a:pt x="83" y="96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1" y="95"/>
                      <a:pt x="7" y="92"/>
                      <a:pt x="4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22"/>
              <p:cNvSpPr>
                <a:spLocks/>
              </p:cNvSpPr>
              <p:nvPr userDrawn="1"/>
            </p:nvSpPr>
            <p:spPr bwMode="auto">
              <a:xfrm>
                <a:off x="2093913" y="4427538"/>
                <a:ext cx="119063" cy="136525"/>
              </a:xfrm>
              <a:custGeom>
                <a:avLst/>
                <a:gdLst>
                  <a:gd name="T0" fmla="*/ 2147483647 w 92"/>
                  <a:gd name="T1" fmla="*/ 2147483647 h 106"/>
                  <a:gd name="T2" fmla="*/ 2147483647 w 92"/>
                  <a:gd name="T3" fmla="*/ 2147483647 h 106"/>
                  <a:gd name="T4" fmla="*/ 2147483647 w 92"/>
                  <a:gd name="T5" fmla="*/ 2147483647 h 106"/>
                  <a:gd name="T6" fmla="*/ 2147483647 w 92"/>
                  <a:gd name="T7" fmla="*/ 2147483647 h 106"/>
                  <a:gd name="T8" fmla="*/ 2147483647 w 92"/>
                  <a:gd name="T9" fmla="*/ 2147483647 h 106"/>
                  <a:gd name="T10" fmla="*/ 2147483647 w 92"/>
                  <a:gd name="T11" fmla="*/ 2147483647 h 106"/>
                  <a:gd name="T12" fmla="*/ 2147483647 w 92"/>
                  <a:gd name="T13" fmla="*/ 2147483647 h 106"/>
                  <a:gd name="T14" fmla="*/ 2147483647 w 92"/>
                  <a:gd name="T15" fmla="*/ 2147483647 h 106"/>
                  <a:gd name="T16" fmla="*/ 2147483647 w 92"/>
                  <a:gd name="T17" fmla="*/ 2147483647 h 106"/>
                  <a:gd name="T18" fmla="*/ 2147483647 w 92"/>
                  <a:gd name="T19" fmla="*/ 2147483647 h 106"/>
                  <a:gd name="T20" fmla="*/ 2147483647 w 92"/>
                  <a:gd name="T21" fmla="*/ 2147483647 h 106"/>
                  <a:gd name="T22" fmla="*/ 2147483647 w 92"/>
                  <a:gd name="T23" fmla="*/ 2147483647 h 106"/>
                  <a:gd name="T24" fmla="*/ 2147483647 w 92"/>
                  <a:gd name="T25" fmla="*/ 2147483647 h 106"/>
                  <a:gd name="T26" fmla="*/ 2147483647 w 92"/>
                  <a:gd name="T27" fmla="*/ 2147483647 h 106"/>
                  <a:gd name="T28" fmla="*/ 2147483647 w 92"/>
                  <a:gd name="T29" fmla="*/ 2147483647 h 106"/>
                  <a:gd name="T30" fmla="*/ 2147483647 w 92"/>
                  <a:gd name="T31" fmla="*/ 2147483647 h 106"/>
                  <a:gd name="T32" fmla="*/ 2147483647 w 92"/>
                  <a:gd name="T33" fmla="*/ 2147483647 h 106"/>
                  <a:gd name="T34" fmla="*/ 2147483647 w 92"/>
                  <a:gd name="T35" fmla="*/ 0 h 106"/>
                  <a:gd name="T36" fmla="*/ 2147483647 w 92"/>
                  <a:gd name="T37" fmla="*/ 2147483647 h 106"/>
                  <a:gd name="T38" fmla="*/ 2147483647 w 92"/>
                  <a:gd name="T39" fmla="*/ 2147483647 h 106"/>
                  <a:gd name="T40" fmla="*/ 2147483647 w 92"/>
                  <a:gd name="T41" fmla="*/ 2147483647 h 106"/>
                  <a:gd name="T42" fmla="*/ 2147483647 w 92"/>
                  <a:gd name="T43" fmla="*/ 2147483647 h 106"/>
                  <a:gd name="T44" fmla="*/ 2147483647 w 92"/>
                  <a:gd name="T45" fmla="*/ 2147483647 h 106"/>
                  <a:gd name="T46" fmla="*/ 2147483647 w 92"/>
                  <a:gd name="T47" fmla="*/ 2147483647 h 106"/>
                  <a:gd name="T48" fmla="*/ 2147483647 w 92"/>
                  <a:gd name="T49" fmla="*/ 2147483647 h 106"/>
                  <a:gd name="T50" fmla="*/ 2147483647 w 92"/>
                  <a:gd name="T51" fmla="*/ 2147483647 h 106"/>
                  <a:gd name="T52" fmla="*/ 2147483647 w 92"/>
                  <a:gd name="T53" fmla="*/ 2147483647 h 106"/>
                  <a:gd name="T54" fmla="*/ 2147483647 w 92"/>
                  <a:gd name="T55" fmla="*/ 2147483647 h 106"/>
                  <a:gd name="T56" fmla="*/ 2147483647 w 92"/>
                  <a:gd name="T57" fmla="*/ 2147483647 h 106"/>
                  <a:gd name="T58" fmla="*/ 2147483647 w 92"/>
                  <a:gd name="T59" fmla="*/ 2147483647 h 106"/>
                  <a:gd name="T60" fmla="*/ 2147483647 w 92"/>
                  <a:gd name="T61" fmla="*/ 2147483647 h 106"/>
                  <a:gd name="T62" fmla="*/ 2147483647 w 92"/>
                  <a:gd name="T63" fmla="*/ 2147483647 h 106"/>
                  <a:gd name="T64" fmla="*/ 2147483647 w 92"/>
                  <a:gd name="T65" fmla="*/ 2147483647 h 106"/>
                  <a:gd name="T66" fmla="*/ 2147483647 w 92"/>
                  <a:gd name="T67" fmla="*/ 2147483647 h 106"/>
                  <a:gd name="T68" fmla="*/ 2147483647 w 92"/>
                  <a:gd name="T69" fmla="*/ 2147483647 h 106"/>
                  <a:gd name="T70" fmla="*/ 2147483647 w 92"/>
                  <a:gd name="T71" fmla="*/ 2147483647 h 106"/>
                  <a:gd name="T72" fmla="*/ 2147483647 w 92"/>
                  <a:gd name="T73" fmla="*/ 2147483647 h 106"/>
                  <a:gd name="T74" fmla="*/ 2147483647 w 92"/>
                  <a:gd name="T75" fmla="*/ 2147483647 h 106"/>
                  <a:gd name="T76" fmla="*/ 2147483647 w 92"/>
                  <a:gd name="T77" fmla="*/ 2147483647 h 106"/>
                  <a:gd name="T78" fmla="*/ 2147483647 w 92"/>
                  <a:gd name="T79" fmla="*/ 2147483647 h 106"/>
                  <a:gd name="T80" fmla="*/ 2147483647 w 92"/>
                  <a:gd name="T81" fmla="*/ 2147483647 h 106"/>
                  <a:gd name="T82" fmla="*/ 2147483647 w 92"/>
                  <a:gd name="T83" fmla="*/ 2147483647 h 106"/>
                  <a:gd name="T84" fmla="*/ 2147483647 w 92"/>
                  <a:gd name="T85" fmla="*/ 2147483647 h 106"/>
                  <a:gd name="T86" fmla="*/ 2147483647 w 92"/>
                  <a:gd name="T87" fmla="*/ 2147483647 h 106"/>
                  <a:gd name="T88" fmla="*/ 0 w 92"/>
                  <a:gd name="T89" fmla="*/ 2147483647 h 106"/>
                  <a:gd name="T90" fmla="*/ 2147483647 w 92"/>
                  <a:gd name="T91" fmla="*/ 2147483647 h 106"/>
                  <a:gd name="T92" fmla="*/ 2147483647 w 92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2" h="106">
                    <a:moveTo>
                      <a:pt x="27" y="78"/>
                    </a:moveTo>
                    <a:cubicBezTo>
                      <a:pt x="29" y="80"/>
                      <a:pt x="30" y="82"/>
                      <a:pt x="32" y="84"/>
                    </a:cubicBezTo>
                    <a:cubicBezTo>
                      <a:pt x="34" y="85"/>
                      <a:pt x="36" y="86"/>
                      <a:pt x="39" y="87"/>
                    </a:cubicBezTo>
                    <a:cubicBezTo>
                      <a:pt x="41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0" y="84"/>
                      <a:pt x="62" y="82"/>
                      <a:pt x="63" y="81"/>
                    </a:cubicBezTo>
                    <a:cubicBezTo>
                      <a:pt x="64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3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6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8" y="13"/>
                      <a:pt x="11" y="9"/>
                      <a:pt x="16" y="7"/>
                    </a:cubicBezTo>
                    <a:cubicBezTo>
                      <a:pt x="20" y="4"/>
                      <a:pt x="24" y="3"/>
                      <a:pt x="30" y="2"/>
                    </a:cubicBezTo>
                    <a:cubicBezTo>
                      <a:pt x="35" y="1"/>
                      <a:pt x="40" y="0"/>
                      <a:pt x="45" y="0"/>
                    </a:cubicBezTo>
                    <a:cubicBezTo>
                      <a:pt x="51" y="0"/>
                      <a:pt x="56" y="1"/>
                      <a:pt x="61" y="2"/>
                    </a:cubicBezTo>
                    <a:cubicBezTo>
                      <a:pt x="66" y="3"/>
                      <a:pt x="71" y="5"/>
                      <a:pt x="75" y="7"/>
                    </a:cubicBezTo>
                    <a:cubicBezTo>
                      <a:pt x="79" y="10"/>
                      <a:pt x="82" y="13"/>
                      <a:pt x="85" y="17"/>
                    </a:cubicBezTo>
                    <a:cubicBezTo>
                      <a:pt x="87" y="21"/>
                      <a:pt x="89" y="26"/>
                      <a:pt x="90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27"/>
                      <a:pt x="61" y="23"/>
                      <a:pt x="57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1" y="19"/>
                      <a:pt x="40" y="19"/>
                    </a:cubicBezTo>
                    <a:cubicBezTo>
                      <a:pt x="38" y="19"/>
                      <a:pt x="36" y="20"/>
                      <a:pt x="35" y="20"/>
                    </a:cubicBezTo>
                    <a:cubicBezTo>
                      <a:pt x="33" y="21"/>
                      <a:pt x="32" y="22"/>
                      <a:pt x="31" y="23"/>
                    </a:cubicBezTo>
                    <a:cubicBezTo>
                      <a:pt x="30" y="24"/>
                      <a:pt x="29" y="26"/>
                      <a:pt x="29" y="28"/>
                    </a:cubicBezTo>
                    <a:cubicBezTo>
                      <a:pt x="29" y="31"/>
                      <a:pt x="30" y="33"/>
                      <a:pt x="32" y="34"/>
                    </a:cubicBezTo>
                    <a:cubicBezTo>
                      <a:pt x="34" y="36"/>
                      <a:pt x="36" y="37"/>
                      <a:pt x="39" y="38"/>
                    </a:cubicBezTo>
                    <a:cubicBezTo>
                      <a:pt x="42" y="39"/>
                      <a:pt x="45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8" y="45"/>
                      <a:pt x="72" y="46"/>
                    </a:cubicBezTo>
                    <a:cubicBezTo>
                      <a:pt x="76" y="48"/>
                      <a:pt x="79" y="49"/>
                      <a:pt x="82" y="51"/>
                    </a:cubicBezTo>
                    <a:cubicBezTo>
                      <a:pt x="85" y="54"/>
                      <a:pt x="88" y="56"/>
                      <a:pt x="90" y="59"/>
                    </a:cubicBezTo>
                    <a:cubicBezTo>
                      <a:pt x="91" y="63"/>
                      <a:pt x="92" y="66"/>
                      <a:pt x="92" y="71"/>
                    </a:cubicBezTo>
                    <a:cubicBezTo>
                      <a:pt x="92" y="78"/>
                      <a:pt x="91" y="83"/>
                      <a:pt x="88" y="88"/>
                    </a:cubicBezTo>
                    <a:cubicBezTo>
                      <a:pt x="86" y="92"/>
                      <a:pt x="82" y="96"/>
                      <a:pt x="78" y="98"/>
                    </a:cubicBezTo>
                    <a:cubicBezTo>
                      <a:pt x="74" y="101"/>
                      <a:pt x="69" y="103"/>
                      <a:pt x="63" y="104"/>
                    </a:cubicBezTo>
                    <a:cubicBezTo>
                      <a:pt x="58" y="105"/>
                      <a:pt x="52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0" y="95"/>
                      <a:pt x="7" y="92"/>
                      <a:pt x="4" y="87"/>
                    </a:cubicBezTo>
                    <a:cubicBezTo>
                      <a:pt x="1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6" y="76"/>
                      <a:pt x="27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23"/>
              <p:cNvSpPr>
                <a:spLocks/>
              </p:cNvSpPr>
              <p:nvPr userDrawn="1"/>
            </p:nvSpPr>
            <p:spPr bwMode="auto">
              <a:xfrm>
                <a:off x="1173163" y="4627563"/>
                <a:ext cx="150813" cy="187325"/>
              </a:xfrm>
              <a:custGeom>
                <a:avLst/>
                <a:gdLst>
                  <a:gd name="T0" fmla="*/ 2147483647 w 117"/>
                  <a:gd name="T1" fmla="*/ 2147483647 h 145"/>
                  <a:gd name="T2" fmla="*/ 2147483647 w 117"/>
                  <a:gd name="T3" fmla="*/ 2147483647 h 145"/>
                  <a:gd name="T4" fmla="*/ 2147483647 w 117"/>
                  <a:gd name="T5" fmla="*/ 2147483647 h 145"/>
                  <a:gd name="T6" fmla="*/ 2147483647 w 117"/>
                  <a:gd name="T7" fmla="*/ 2147483647 h 145"/>
                  <a:gd name="T8" fmla="*/ 2147483647 w 117"/>
                  <a:gd name="T9" fmla="*/ 2147483647 h 145"/>
                  <a:gd name="T10" fmla="*/ 2147483647 w 117"/>
                  <a:gd name="T11" fmla="*/ 2147483647 h 145"/>
                  <a:gd name="T12" fmla="*/ 2147483647 w 117"/>
                  <a:gd name="T13" fmla="*/ 2147483647 h 145"/>
                  <a:gd name="T14" fmla="*/ 2147483647 w 117"/>
                  <a:gd name="T15" fmla="*/ 2147483647 h 145"/>
                  <a:gd name="T16" fmla="*/ 2147483647 w 117"/>
                  <a:gd name="T17" fmla="*/ 2147483647 h 145"/>
                  <a:gd name="T18" fmla="*/ 2147483647 w 117"/>
                  <a:gd name="T19" fmla="*/ 2147483647 h 145"/>
                  <a:gd name="T20" fmla="*/ 2147483647 w 117"/>
                  <a:gd name="T21" fmla="*/ 2147483647 h 145"/>
                  <a:gd name="T22" fmla="*/ 2147483647 w 117"/>
                  <a:gd name="T23" fmla="*/ 2147483647 h 145"/>
                  <a:gd name="T24" fmla="*/ 2147483647 w 117"/>
                  <a:gd name="T25" fmla="*/ 2147483647 h 145"/>
                  <a:gd name="T26" fmla="*/ 2147483647 w 117"/>
                  <a:gd name="T27" fmla="*/ 2147483647 h 145"/>
                  <a:gd name="T28" fmla="*/ 2147483647 w 117"/>
                  <a:gd name="T29" fmla="*/ 2147483647 h 145"/>
                  <a:gd name="T30" fmla="*/ 2147483647 w 117"/>
                  <a:gd name="T31" fmla="*/ 2147483647 h 145"/>
                  <a:gd name="T32" fmla="*/ 2147483647 w 117"/>
                  <a:gd name="T33" fmla="*/ 2147483647 h 145"/>
                  <a:gd name="T34" fmla="*/ 2147483647 w 117"/>
                  <a:gd name="T35" fmla="*/ 2147483647 h 145"/>
                  <a:gd name="T36" fmla="*/ 2147483647 w 117"/>
                  <a:gd name="T37" fmla="*/ 2147483647 h 145"/>
                  <a:gd name="T38" fmla="*/ 2147483647 w 117"/>
                  <a:gd name="T39" fmla="*/ 0 h 145"/>
                  <a:gd name="T40" fmla="*/ 2147483647 w 117"/>
                  <a:gd name="T41" fmla="*/ 2147483647 h 145"/>
                  <a:gd name="T42" fmla="*/ 2147483647 w 117"/>
                  <a:gd name="T43" fmla="*/ 2147483647 h 145"/>
                  <a:gd name="T44" fmla="*/ 2147483647 w 117"/>
                  <a:gd name="T45" fmla="*/ 2147483647 h 145"/>
                  <a:gd name="T46" fmla="*/ 2147483647 w 117"/>
                  <a:gd name="T47" fmla="*/ 2147483647 h 145"/>
                  <a:gd name="T48" fmla="*/ 2147483647 w 117"/>
                  <a:gd name="T49" fmla="*/ 2147483647 h 145"/>
                  <a:gd name="T50" fmla="*/ 2147483647 w 117"/>
                  <a:gd name="T51" fmla="*/ 2147483647 h 145"/>
                  <a:gd name="T52" fmla="*/ 2147483647 w 117"/>
                  <a:gd name="T53" fmla="*/ 2147483647 h 145"/>
                  <a:gd name="T54" fmla="*/ 2147483647 w 117"/>
                  <a:gd name="T55" fmla="*/ 2147483647 h 145"/>
                  <a:gd name="T56" fmla="*/ 2147483647 w 117"/>
                  <a:gd name="T57" fmla="*/ 2147483647 h 145"/>
                  <a:gd name="T58" fmla="*/ 2147483647 w 117"/>
                  <a:gd name="T59" fmla="*/ 2147483647 h 145"/>
                  <a:gd name="T60" fmla="*/ 2147483647 w 117"/>
                  <a:gd name="T61" fmla="*/ 2147483647 h 145"/>
                  <a:gd name="T62" fmla="*/ 2147483647 w 117"/>
                  <a:gd name="T63" fmla="*/ 2147483647 h 145"/>
                  <a:gd name="T64" fmla="*/ 2147483647 w 117"/>
                  <a:gd name="T65" fmla="*/ 2147483647 h 145"/>
                  <a:gd name="T66" fmla="*/ 2147483647 w 117"/>
                  <a:gd name="T67" fmla="*/ 2147483647 h 145"/>
                  <a:gd name="T68" fmla="*/ 2147483647 w 117"/>
                  <a:gd name="T69" fmla="*/ 2147483647 h 145"/>
                  <a:gd name="T70" fmla="*/ 2147483647 w 117"/>
                  <a:gd name="T71" fmla="*/ 2147483647 h 145"/>
                  <a:gd name="T72" fmla="*/ 2147483647 w 117"/>
                  <a:gd name="T73" fmla="*/ 2147483647 h 145"/>
                  <a:gd name="T74" fmla="*/ 2147483647 w 117"/>
                  <a:gd name="T75" fmla="*/ 2147483647 h 145"/>
                  <a:gd name="T76" fmla="*/ 2147483647 w 117"/>
                  <a:gd name="T77" fmla="*/ 2147483647 h 145"/>
                  <a:gd name="T78" fmla="*/ 2147483647 w 117"/>
                  <a:gd name="T79" fmla="*/ 2147483647 h 145"/>
                  <a:gd name="T80" fmla="*/ 2147483647 w 117"/>
                  <a:gd name="T81" fmla="*/ 2147483647 h 145"/>
                  <a:gd name="T82" fmla="*/ 2147483647 w 117"/>
                  <a:gd name="T83" fmla="*/ 2147483647 h 145"/>
                  <a:gd name="T84" fmla="*/ 2147483647 w 117"/>
                  <a:gd name="T85" fmla="*/ 2147483647 h 145"/>
                  <a:gd name="T86" fmla="*/ 2147483647 w 117"/>
                  <a:gd name="T87" fmla="*/ 2147483647 h 145"/>
                  <a:gd name="T88" fmla="*/ 2147483647 w 117"/>
                  <a:gd name="T89" fmla="*/ 2147483647 h 145"/>
                  <a:gd name="T90" fmla="*/ 2147483647 w 117"/>
                  <a:gd name="T91" fmla="*/ 2147483647 h 145"/>
                  <a:gd name="T92" fmla="*/ 2147483647 w 117"/>
                  <a:gd name="T93" fmla="*/ 2147483647 h 145"/>
                  <a:gd name="T94" fmla="*/ 2147483647 w 117"/>
                  <a:gd name="T95" fmla="*/ 2147483647 h 145"/>
                  <a:gd name="T96" fmla="*/ 0 w 117"/>
                  <a:gd name="T97" fmla="*/ 2147483647 h 145"/>
                  <a:gd name="T98" fmla="*/ 2147483647 w 117"/>
                  <a:gd name="T99" fmla="*/ 2147483647 h 145"/>
                  <a:gd name="T100" fmla="*/ 2147483647 w 117"/>
                  <a:gd name="T101" fmla="*/ 2147483647 h 1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7" h="145">
                    <a:moveTo>
                      <a:pt x="32" y="108"/>
                    </a:moveTo>
                    <a:cubicBezTo>
                      <a:pt x="34" y="111"/>
                      <a:pt x="36" y="114"/>
                      <a:pt x="39" y="116"/>
                    </a:cubicBezTo>
                    <a:cubicBezTo>
                      <a:pt x="42" y="118"/>
                      <a:pt x="45" y="119"/>
                      <a:pt x="49" y="120"/>
                    </a:cubicBezTo>
                    <a:cubicBezTo>
                      <a:pt x="52" y="121"/>
                      <a:pt x="56" y="122"/>
                      <a:pt x="60" y="122"/>
                    </a:cubicBezTo>
                    <a:cubicBezTo>
                      <a:pt x="63" y="122"/>
                      <a:pt x="66" y="121"/>
                      <a:pt x="69" y="121"/>
                    </a:cubicBezTo>
                    <a:cubicBezTo>
                      <a:pt x="72" y="121"/>
                      <a:pt x="75" y="120"/>
                      <a:pt x="78" y="118"/>
                    </a:cubicBezTo>
                    <a:cubicBezTo>
                      <a:pt x="80" y="117"/>
                      <a:pt x="83" y="115"/>
                      <a:pt x="84" y="113"/>
                    </a:cubicBezTo>
                    <a:cubicBezTo>
                      <a:pt x="86" y="111"/>
                      <a:pt x="87" y="108"/>
                      <a:pt x="87" y="104"/>
                    </a:cubicBezTo>
                    <a:cubicBezTo>
                      <a:pt x="87" y="101"/>
                      <a:pt x="86" y="98"/>
                      <a:pt x="84" y="95"/>
                    </a:cubicBezTo>
                    <a:cubicBezTo>
                      <a:pt x="81" y="93"/>
                      <a:pt x="78" y="91"/>
                      <a:pt x="74" y="90"/>
                    </a:cubicBezTo>
                    <a:cubicBezTo>
                      <a:pt x="70" y="88"/>
                      <a:pt x="66" y="87"/>
                      <a:pt x="61" y="85"/>
                    </a:cubicBezTo>
                    <a:cubicBezTo>
                      <a:pt x="56" y="84"/>
                      <a:pt x="51" y="83"/>
                      <a:pt x="46" y="82"/>
                    </a:cubicBezTo>
                    <a:cubicBezTo>
                      <a:pt x="41" y="80"/>
                      <a:pt x="36" y="79"/>
                      <a:pt x="31" y="77"/>
                    </a:cubicBezTo>
                    <a:cubicBezTo>
                      <a:pt x="26" y="75"/>
                      <a:pt x="22" y="73"/>
                      <a:pt x="18" y="70"/>
                    </a:cubicBezTo>
                    <a:cubicBezTo>
                      <a:pt x="14" y="67"/>
                      <a:pt x="11" y="63"/>
                      <a:pt x="8" y="58"/>
                    </a:cubicBezTo>
                    <a:cubicBezTo>
                      <a:pt x="6" y="54"/>
                      <a:pt x="5" y="49"/>
                      <a:pt x="5" y="42"/>
                    </a:cubicBezTo>
                    <a:cubicBezTo>
                      <a:pt x="5" y="35"/>
                      <a:pt x="6" y="29"/>
                      <a:pt x="9" y="24"/>
                    </a:cubicBezTo>
                    <a:cubicBezTo>
                      <a:pt x="12" y="19"/>
                      <a:pt x="16" y="14"/>
                      <a:pt x="21" y="11"/>
                    </a:cubicBezTo>
                    <a:cubicBezTo>
                      <a:pt x="26" y="7"/>
                      <a:pt x="32" y="5"/>
                      <a:pt x="38" y="3"/>
                    </a:cubicBezTo>
                    <a:cubicBezTo>
                      <a:pt x="44" y="1"/>
                      <a:pt x="50" y="0"/>
                      <a:pt x="56" y="0"/>
                    </a:cubicBezTo>
                    <a:cubicBezTo>
                      <a:pt x="64" y="0"/>
                      <a:pt x="71" y="1"/>
                      <a:pt x="77" y="3"/>
                    </a:cubicBezTo>
                    <a:cubicBezTo>
                      <a:pt x="84" y="4"/>
                      <a:pt x="90" y="7"/>
                      <a:pt x="95" y="11"/>
                    </a:cubicBezTo>
                    <a:cubicBezTo>
                      <a:pt x="100" y="14"/>
                      <a:pt x="104" y="19"/>
                      <a:pt x="107" y="25"/>
                    </a:cubicBezTo>
                    <a:cubicBezTo>
                      <a:pt x="110" y="30"/>
                      <a:pt x="112" y="37"/>
                      <a:pt x="11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1"/>
                      <a:pt x="81" y="37"/>
                      <a:pt x="80" y="35"/>
                    </a:cubicBezTo>
                    <a:cubicBezTo>
                      <a:pt x="78" y="32"/>
                      <a:pt x="76" y="30"/>
                      <a:pt x="74" y="28"/>
                    </a:cubicBezTo>
                    <a:cubicBezTo>
                      <a:pt x="71" y="27"/>
                      <a:pt x="69" y="26"/>
                      <a:pt x="65" y="25"/>
                    </a:cubicBezTo>
                    <a:cubicBezTo>
                      <a:pt x="62" y="24"/>
                      <a:pt x="59" y="24"/>
                      <a:pt x="55" y="24"/>
                    </a:cubicBezTo>
                    <a:cubicBezTo>
                      <a:pt x="53" y="24"/>
                      <a:pt x="50" y="24"/>
                      <a:pt x="48" y="25"/>
                    </a:cubicBezTo>
                    <a:cubicBezTo>
                      <a:pt x="45" y="25"/>
                      <a:pt x="43" y="26"/>
                      <a:pt x="41" y="28"/>
                    </a:cubicBezTo>
                    <a:cubicBezTo>
                      <a:pt x="39" y="29"/>
                      <a:pt x="37" y="30"/>
                      <a:pt x="36" y="32"/>
                    </a:cubicBezTo>
                    <a:cubicBezTo>
                      <a:pt x="35" y="34"/>
                      <a:pt x="34" y="37"/>
                      <a:pt x="34" y="40"/>
                    </a:cubicBezTo>
                    <a:cubicBezTo>
                      <a:pt x="34" y="42"/>
                      <a:pt x="35" y="45"/>
                      <a:pt x="36" y="46"/>
                    </a:cubicBezTo>
                    <a:cubicBezTo>
                      <a:pt x="37" y="48"/>
                      <a:pt x="39" y="50"/>
                      <a:pt x="42" y="51"/>
                    </a:cubicBezTo>
                    <a:cubicBezTo>
                      <a:pt x="45" y="52"/>
                      <a:pt x="49" y="54"/>
                      <a:pt x="54" y="55"/>
                    </a:cubicBezTo>
                    <a:cubicBezTo>
                      <a:pt x="60" y="57"/>
                      <a:pt x="67" y="58"/>
                      <a:pt x="75" y="61"/>
                    </a:cubicBezTo>
                    <a:cubicBezTo>
                      <a:pt x="78" y="61"/>
                      <a:pt x="82" y="62"/>
                      <a:pt x="86" y="63"/>
                    </a:cubicBezTo>
                    <a:cubicBezTo>
                      <a:pt x="91" y="65"/>
                      <a:pt x="95" y="67"/>
                      <a:pt x="100" y="70"/>
                    </a:cubicBezTo>
                    <a:cubicBezTo>
                      <a:pt x="104" y="73"/>
                      <a:pt x="108" y="77"/>
                      <a:pt x="112" y="82"/>
                    </a:cubicBezTo>
                    <a:cubicBezTo>
                      <a:pt x="115" y="87"/>
                      <a:pt x="117" y="93"/>
                      <a:pt x="117" y="101"/>
                    </a:cubicBezTo>
                    <a:cubicBezTo>
                      <a:pt x="117" y="107"/>
                      <a:pt x="115" y="113"/>
                      <a:pt x="113" y="119"/>
                    </a:cubicBezTo>
                    <a:cubicBezTo>
                      <a:pt x="110" y="124"/>
                      <a:pt x="107" y="129"/>
                      <a:pt x="102" y="133"/>
                    </a:cubicBezTo>
                    <a:cubicBezTo>
                      <a:pt x="97" y="137"/>
                      <a:pt x="91" y="140"/>
                      <a:pt x="84" y="142"/>
                    </a:cubicBezTo>
                    <a:cubicBezTo>
                      <a:pt x="77" y="144"/>
                      <a:pt x="68" y="145"/>
                      <a:pt x="59" y="145"/>
                    </a:cubicBezTo>
                    <a:cubicBezTo>
                      <a:pt x="51" y="145"/>
                      <a:pt x="44" y="144"/>
                      <a:pt x="37" y="142"/>
                    </a:cubicBezTo>
                    <a:cubicBezTo>
                      <a:pt x="30" y="140"/>
                      <a:pt x="23" y="138"/>
                      <a:pt x="18" y="134"/>
                    </a:cubicBezTo>
                    <a:cubicBezTo>
                      <a:pt x="12" y="129"/>
                      <a:pt x="8" y="124"/>
                      <a:pt x="5" y="118"/>
                    </a:cubicBezTo>
                    <a:cubicBezTo>
                      <a:pt x="2" y="112"/>
                      <a:pt x="0" y="105"/>
                      <a:pt x="0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101"/>
                      <a:pt x="30" y="105"/>
                      <a:pt x="32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24"/>
              <p:cNvSpPr>
                <a:spLocks noEditPoints="1"/>
              </p:cNvSpPr>
              <p:nvPr userDrawn="1"/>
            </p:nvSpPr>
            <p:spPr bwMode="auto">
              <a:xfrm>
                <a:off x="1333500" y="4678363"/>
                <a:ext cx="128588" cy="136525"/>
              </a:xfrm>
              <a:custGeom>
                <a:avLst/>
                <a:gdLst>
                  <a:gd name="T0" fmla="*/ 2147483647 w 100"/>
                  <a:gd name="T1" fmla="*/ 2147483647 h 106"/>
                  <a:gd name="T2" fmla="*/ 2147483647 w 100"/>
                  <a:gd name="T3" fmla="*/ 2147483647 h 106"/>
                  <a:gd name="T4" fmla="*/ 2147483647 w 100"/>
                  <a:gd name="T5" fmla="*/ 2147483647 h 106"/>
                  <a:gd name="T6" fmla="*/ 2147483647 w 100"/>
                  <a:gd name="T7" fmla="*/ 2147483647 h 106"/>
                  <a:gd name="T8" fmla="*/ 2147483647 w 100"/>
                  <a:gd name="T9" fmla="*/ 2147483647 h 106"/>
                  <a:gd name="T10" fmla="*/ 2147483647 w 100"/>
                  <a:gd name="T11" fmla="*/ 2147483647 h 106"/>
                  <a:gd name="T12" fmla="*/ 2147483647 w 100"/>
                  <a:gd name="T13" fmla="*/ 2147483647 h 106"/>
                  <a:gd name="T14" fmla="*/ 2147483647 w 100"/>
                  <a:gd name="T15" fmla="*/ 2147483647 h 106"/>
                  <a:gd name="T16" fmla="*/ 2147483647 w 100"/>
                  <a:gd name="T17" fmla="*/ 2147483647 h 106"/>
                  <a:gd name="T18" fmla="*/ 2147483647 w 100"/>
                  <a:gd name="T19" fmla="*/ 2147483647 h 106"/>
                  <a:gd name="T20" fmla="*/ 0 w 100"/>
                  <a:gd name="T21" fmla="*/ 2147483647 h 106"/>
                  <a:gd name="T22" fmla="*/ 2147483647 w 100"/>
                  <a:gd name="T23" fmla="*/ 2147483647 h 106"/>
                  <a:gd name="T24" fmla="*/ 2147483647 w 100"/>
                  <a:gd name="T25" fmla="*/ 2147483647 h 106"/>
                  <a:gd name="T26" fmla="*/ 2147483647 w 100"/>
                  <a:gd name="T27" fmla="*/ 2147483647 h 106"/>
                  <a:gd name="T28" fmla="*/ 2147483647 w 100"/>
                  <a:gd name="T29" fmla="*/ 0 h 106"/>
                  <a:gd name="T30" fmla="*/ 2147483647 w 100"/>
                  <a:gd name="T31" fmla="*/ 2147483647 h 106"/>
                  <a:gd name="T32" fmla="*/ 2147483647 w 100"/>
                  <a:gd name="T33" fmla="*/ 2147483647 h 106"/>
                  <a:gd name="T34" fmla="*/ 2147483647 w 100"/>
                  <a:gd name="T35" fmla="*/ 2147483647 h 106"/>
                  <a:gd name="T36" fmla="*/ 2147483647 w 100"/>
                  <a:gd name="T37" fmla="*/ 2147483647 h 106"/>
                  <a:gd name="T38" fmla="*/ 2147483647 w 100"/>
                  <a:gd name="T39" fmla="*/ 2147483647 h 106"/>
                  <a:gd name="T40" fmla="*/ 2147483647 w 100"/>
                  <a:gd name="T41" fmla="*/ 2147483647 h 106"/>
                  <a:gd name="T42" fmla="*/ 2147483647 w 100"/>
                  <a:gd name="T43" fmla="*/ 2147483647 h 106"/>
                  <a:gd name="T44" fmla="*/ 2147483647 w 100"/>
                  <a:gd name="T45" fmla="*/ 2147483647 h 106"/>
                  <a:gd name="T46" fmla="*/ 2147483647 w 100"/>
                  <a:gd name="T47" fmla="*/ 2147483647 h 106"/>
                  <a:gd name="T48" fmla="*/ 2147483647 w 100"/>
                  <a:gd name="T49" fmla="*/ 2147483647 h 106"/>
                  <a:gd name="T50" fmla="*/ 2147483647 w 100"/>
                  <a:gd name="T51" fmla="*/ 2147483647 h 106"/>
                  <a:gd name="T52" fmla="*/ 2147483647 w 100"/>
                  <a:gd name="T53" fmla="*/ 2147483647 h 106"/>
                  <a:gd name="T54" fmla="*/ 2147483647 w 100"/>
                  <a:gd name="T55" fmla="*/ 2147483647 h 106"/>
                  <a:gd name="T56" fmla="*/ 2147483647 w 100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8" y="83"/>
                      <a:pt x="44" y="85"/>
                      <a:pt x="52" y="85"/>
                    </a:cubicBezTo>
                    <a:cubicBezTo>
                      <a:pt x="57" y="85"/>
                      <a:pt x="62" y="84"/>
                      <a:pt x="66" y="81"/>
                    </a:cubicBezTo>
                    <a:cubicBezTo>
                      <a:pt x="70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2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3" y="99"/>
                      <a:pt x="18" y="96"/>
                      <a:pt x="14" y="91"/>
                    </a:cubicBezTo>
                    <a:cubicBezTo>
                      <a:pt x="9" y="86"/>
                      <a:pt x="6" y="81"/>
                      <a:pt x="3" y="74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3" y="32"/>
                    </a:cubicBezTo>
                    <a:cubicBezTo>
                      <a:pt x="6" y="26"/>
                      <a:pt x="9" y="20"/>
                      <a:pt x="14" y="15"/>
                    </a:cubicBezTo>
                    <a:cubicBezTo>
                      <a:pt x="18" y="11"/>
                      <a:pt x="24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9" y="0"/>
                      <a:pt x="67" y="2"/>
                      <a:pt x="73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99" y="44"/>
                      <a:pt x="100" y="52"/>
                      <a:pt x="10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5" y="26"/>
                    </a:moveTo>
                    <a:cubicBezTo>
                      <a:pt x="62" y="23"/>
                      <a:pt x="57" y="21"/>
                      <a:pt x="50" y="21"/>
                    </a:cubicBezTo>
                    <a:cubicBezTo>
                      <a:pt x="46" y="21"/>
                      <a:pt x="42" y="22"/>
                      <a:pt x="39" y="23"/>
                    </a:cubicBezTo>
                    <a:cubicBezTo>
                      <a:pt x="36" y="25"/>
                      <a:pt x="34" y="26"/>
                      <a:pt x="32" y="29"/>
                    </a:cubicBezTo>
                    <a:cubicBezTo>
                      <a:pt x="31" y="31"/>
                      <a:pt x="29" y="33"/>
                      <a:pt x="29" y="36"/>
                    </a:cubicBezTo>
                    <a:cubicBezTo>
                      <a:pt x="28" y="38"/>
                      <a:pt x="27" y="40"/>
                      <a:pt x="27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8" y="30"/>
                      <a:pt x="65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25"/>
              <p:cNvSpPr>
                <a:spLocks/>
              </p:cNvSpPr>
              <p:nvPr userDrawn="1"/>
            </p:nvSpPr>
            <p:spPr bwMode="auto">
              <a:xfrm>
                <a:off x="1479550" y="4678363"/>
                <a:ext cx="82550" cy="133350"/>
              </a:xfrm>
              <a:custGeom>
                <a:avLst/>
                <a:gdLst>
                  <a:gd name="T0" fmla="*/ 2147483647 w 64"/>
                  <a:gd name="T1" fmla="*/ 2147483647 h 103"/>
                  <a:gd name="T2" fmla="*/ 2147483647 w 64"/>
                  <a:gd name="T3" fmla="*/ 2147483647 h 103"/>
                  <a:gd name="T4" fmla="*/ 2147483647 w 64"/>
                  <a:gd name="T5" fmla="*/ 2147483647 h 103"/>
                  <a:gd name="T6" fmla="*/ 2147483647 w 64"/>
                  <a:gd name="T7" fmla="*/ 2147483647 h 103"/>
                  <a:gd name="T8" fmla="*/ 2147483647 w 64"/>
                  <a:gd name="T9" fmla="*/ 2147483647 h 103"/>
                  <a:gd name="T10" fmla="*/ 2147483647 w 64"/>
                  <a:gd name="T11" fmla="*/ 2147483647 h 103"/>
                  <a:gd name="T12" fmla="*/ 2147483647 w 64"/>
                  <a:gd name="T13" fmla="*/ 0 h 103"/>
                  <a:gd name="T14" fmla="*/ 2147483647 w 64"/>
                  <a:gd name="T15" fmla="*/ 2147483647 h 103"/>
                  <a:gd name="T16" fmla="*/ 2147483647 w 64"/>
                  <a:gd name="T17" fmla="*/ 2147483647 h 103"/>
                  <a:gd name="T18" fmla="*/ 2147483647 w 64"/>
                  <a:gd name="T19" fmla="*/ 2147483647 h 103"/>
                  <a:gd name="T20" fmla="*/ 2147483647 w 64"/>
                  <a:gd name="T21" fmla="*/ 2147483647 h 103"/>
                  <a:gd name="T22" fmla="*/ 2147483647 w 64"/>
                  <a:gd name="T23" fmla="*/ 2147483647 h 103"/>
                  <a:gd name="T24" fmla="*/ 2147483647 w 64"/>
                  <a:gd name="T25" fmla="*/ 2147483647 h 103"/>
                  <a:gd name="T26" fmla="*/ 2147483647 w 64"/>
                  <a:gd name="T27" fmla="*/ 2147483647 h 103"/>
                  <a:gd name="T28" fmla="*/ 2147483647 w 64"/>
                  <a:gd name="T29" fmla="*/ 2147483647 h 103"/>
                  <a:gd name="T30" fmla="*/ 2147483647 w 64"/>
                  <a:gd name="T31" fmla="*/ 2147483647 h 103"/>
                  <a:gd name="T32" fmla="*/ 0 w 64"/>
                  <a:gd name="T33" fmla="*/ 2147483647 h 103"/>
                  <a:gd name="T34" fmla="*/ 0 w 64"/>
                  <a:gd name="T35" fmla="*/ 2147483647 h 103"/>
                  <a:gd name="T36" fmla="*/ 2147483647 w 64"/>
                  <a:gd name="T37" fmla="*/ 2147483647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103">
                    <a:moveTo>
                      <a:pt x="26" y="3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18"/>
                      <a:pt x="30" y="16"/>
                      <a:pt x="32" y="13"/>
                    </a:cubicBezTo>
                    <a:cubicBezTo>
                      <a:pt x="34" y="10"/>
                      <a:pt x="36" y="8"/>
                      <a:pt x="39" y="6"/>
                    </a:cubicBezTo>
                    <a:cubicBezTo>
                      <a:pt x="42" y="4"/>
                      <a:pt x="45" y="3"/>
                      <a:pt x="48" y="2"/>
                    </a:cubicBezTo>
                    <a:cubicBezTo>
                      <a:pt x="52" y="1"/>
                      <a:pt x="55" y="0"/>
                      <a:pt x="58" y="0"/>
                    </a:cubicBezTo>
                    <a:cubicBezTo>
                      <a:pt x="60" y="0"/>
                      <a:pt x="62" y="1"/>
                      <a:pt x="64" y="1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3" y="26"/>
                      <a:pt x="62" y="26"/>
                      <a:pt x="60" y="26"/>
                    </a:cubicBezTo>
                    <a:cubicBezTo>
                      <a:pt x="58" y="26"/>
                      <a:pt x="56" y="26"/>
                      <a:pt x="55" y="26"/>
                    </a:cubicBezTo>
                    <a:cubicBezTo>
                      <a:pt x="50" y="26"/>
                      <a:pt x="45" y="27"/>
                      <a:pt x="42" y="28"/>
                    </a:cubicBezTo>
                    <a:cubicBezTo>
                      <a:pt x="38" y="30"/>
                      <a:pt x="36" y="32"/>
                      <a:pt x="33" y="35"/>
                    </a:cubicBezTo>
                    <a:cubicBezTo>
                      <a:pt x="31" y="38"/>
                      <a:pt x="30" y="41"/>
                      <a:pt x="29" y="45"/>
                    </a:cubicBezTo>
                    <a:cubicBezTo>
                      <a:pt x="28" y="49"/>
                      <a:pt x="27" y="53"/>
                      <a:pt x="27" y="58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26"/>
              <p:cNvSpPr>
                <a:spLocks/>
              </p:cNvSpPr>
              <p:nvPr userDrawn="1"/>
            </p:nvSpPr>
            <p:spPr bwMode="auto">
              <a:xfrm>
                <a:off x="1573213" y="4681538"/>
                <a:ext cx="127000" cy="130175"/>
              </a:xfrm>
              <a:custGeom>
                <a:avLst/>
                <a:gdLst>
                  <a:gd name="T0" fmla="*/ 2147483647 w 80"/>
                  <a:gd name="T1" fmla="*/ 2147483647 h 82"/>
                  <a:gd name="T2" fmla="*/ 0 w 80"/>
                  <a:gd name="T3" fmla="*/ 0 h 82"/>
                  <a:gd name="T4" fmla="*/ 2147483647 w 80"/>
                  <a:gd name="T5" fmla="*/ 0 h 82"/>
                  <a:gd name="T6" fmla="*/ 2147483647 w 80"/>
                  <a:gd name="T7" fmla="*/ 2147483647 h 82"/>
                  <a:gd name="T8" fmla="*/ 2147483647 w 80"/>
                  <a:gd name="T9" fmla="*/ 2147483647 h 82"/>
                  <a:gd name="T10" fmla="*/ 2147483647 w 80"/>
                  <a:gd name="T11" fmla="*/ 0 h 82"/>
                  <a:gd name="T12" fmla="*/ 2147483647 w 80"/>
                  <a:gd name="T13" fmla="*/ 0 h 82"/>
                  <a:gd name="T14" fmla="*/ 2147483647 w 80"/>
                  <a:gd name="T15" fmla="*/ 2147483647 h 82"/>
                  <a:gd name="T16" fmla="*/ 2147483647 w 80"/>
                  <a:gd name="T17" fmla="*/ 2147483647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" h="82">
                    <a:moveTo>
                      <a:pt x="28" y="8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1" y="56"/>
                    </a:lnTo>
                    <a:lnTo>
                      <a:pt x="58" y="0"/>
                    </a:lnTo>
                    <a:lnTo>
                      <a:pt x="80" y="0"/>
                    </a:lnTo>
                    <a:lnTo>
                      <a:pt x="53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27"/>
              <p:cNvSpPr>
                <a:spLocks noEditPoints="1"/>
              </p:cNvSpPr>
              <p:nvPr userDrawn="1"/>
            </p:nvSpPr>
            <p:spPr bwMode="auto">
              <a:xfrm>
                <a:off x="1712913" y="4632326"/>
                <a:ext cx="34925" cy="179388"/>
              </a:xfrm>
              <a:custGeom>
                <a:avLst/>
                <a:gdLst>
                  <a:gd name="T0" fmla="*/ 0 w 22"/>
                  <a:gd name="T1" fmla="*/ 2147483647 h 113"/>
                  <a:gd name="T2" fmla="*/ 0 w 22"/>
                  <a:gd name="T3" fmla="*/ 0 h 113"/>
                  <a:gd name="T4" fmla="*/ 2147483647 w 22"/>
                  <a:gd name="T5" fmla="*/ 0 h 113"/>
                  <a:gd name="T6" fmla="*/ 2147483647 w 22"/>
                  <a:gd name="T7" fmla="*/ 2147483647 h 113"/>
                  <a:gd name="T8" fmla="*/ 0 w 22"/>
                  <a:gd name="T9" fmla="*/ 2147483647 h 113"/>
                  <a:gd name="T10" fmla="*/ 2147483647 w 22"/>
                  <a:gd name="T11" fmla="*/ 2147483647 h 113"/>
                  <a:gd name="T12" fmla="*/ 2147483647 w 22"/>
                  <a:gd name="T13" fmla="*/ 2147483647 h 113"/>
                  <a:gd name="T14" fmla="*/ 0 w 22"/>
                  <a:gd name="T15" fmla="*/ 2147483647 h 113"/>
                  <a:gd name="T16" fmla="*/ 0 w 22"/>
                  <a:gd name="T17" fmla="*/ 2147483647 h 113"/>
                  <a:gd name="T18" fmla="*/ 2147483647 w 22"/>
                  <a:gd name="T19" fmla="*/ 2147483647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13">
                    <a:moveTo>
                      <a:pt x="0" y="18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0" y="18"/>
                    </a:lnTo>
                    <a:close/>
                    <a:moveTo>
                      <a:pt x="22" y="31"/>
                    </a:moveTo>
                    <a:lnTo>
                      <a:pt x="22" y="113"/>
                    </a:lnTo>
                    <a:lnTo>
                      <a:pt x="0" y="113"/>
                    </a:lnTo>
                    <a:lnTo>
                      <a:pt x="0" y="31"/>
                    </a:lnTo>
                    <a:lnTo>
                      <a:pt x="2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28"/>
              <p:cNvSpPr>
                <a:spLocks/>
              </p:cNvSpPr>
              <p:nvPr userDrawn="1"/>
            </p:nvSpPr>
            <p:spPr bwMode="auto">
              <a:xfrm>
                <a:off x="1766888" y="4678363"/>
                <a:ext cx="127000" cy="136525"/>
              </a:xfrm>
              <a:custGeom>
                <a:avLst/>
                <a:gdLst>
                  <a:gd name="T0" fmla="*/ 2147483647 w 99"/>
                  <a:gd name="T1" fmla="*/ 2147483647 h 106"/>
                  <a:gd name="T2" fmla="*/ 2147483647 w 99"/>
                  <a:gd name="T3" fmla="*/ 2147483647 h 106"/>
                  <a:gd name="T4" fmla="*/ 2147483647 w 99"/>
                  <a:gd name="T5" fmla="*/ 2147483647 h 106"/>
                  <a:gd name="T6" fmla="*/ 2147483647 w 99"/>
                  <a:gd name="T7" fmla="*/ 2147483647 h 106"/>
                  <a:gd name="T8" fmla="*/ 2147483647 w 99"/>
                  <a:gd name="T9" fmla="*/ 2147483647 h 106"/>
                  <a:gd name="T10" fmla="*/ 2147483647 w 99"/>
                  <a:gd name="T11" fmla="*/ 2147483647 h 106"/>
                  <a:gd name="T12" fmla="*/ 2147483647 w 99"/>
                  <a:gd name="T13" fmla="*/ 2147483647 h 106"/>
                  <a:gd name="T14" fmla="*/ 2147483647 w 99"/>
                  <a:gd name="T15" fmla="*/ 2147483647 h 106"/>
                  <a:gd name="T16" fmla="*/ 2147483647 w 99"/>
                  <a:gd name="T17" fmla="*/ 2147483647 h 106"/>
                  <a:gd name="T18" fmla="*/ 2147483647 w 99"/>
                  <a:gd name="T19" fmla="*/ 2147483647 h 106"/>
                  <a:gd name="T20" fmla="*/ 2147483647 w 99"/>
                  <a:gd name="T21" fmla="*/ 2147483647 h 106"/>
                  <a:gd name="T22" fmla="*/ 2147483647 w 99"/>
                  <a:gd name="T23" fmla="*/ 2147483647 h 106"/>
                  <a:gd name="T24" fmla="*/ 2147483647 w 99"/>
                  <a:gd name="T25" fmla="*/ 2147483647 h 106"/>
                  <a:gd name="T26" fmla="*/ 2147483647 w 99"/>
                  <a:gd name="T27" fmla="*/ 2147483647 h 106"/>
                  <a:gd name="T28" fmla="*/ 2147483647 w 99"/>
                  <a:gd name="T29" fmla="*/ 2147483647 h 106"/>
                  <a:gd name="T30" fmla="*/ 2147483647 w 99"/>
                  <a:gd name="T31" fmla="*/ 2147483647 h 106"/>
                  <a:gd name="T32" fmla="*/ 2147483647 w 99"/>
                  <a:gd name="T33" fmla="*/ 2147483647 h 106"/>
                  <a:gd name="T34" fmla="*/ 0 w 99"/>
                  <a:gd name="T35" fmla="*/ 2147483647 h 106"/>
                  <a:gd name="T36" fmla="*/ 2147483647 w 99"/>
                  <a:gd name="T37" fmla="*/ 2147483647 h 106"/>
                  <a:gd name="T38" fmla="*/ 2147483647 w 99"/>
                  <a:gd name="T39" fmla="*/ 2147483647 h 106"/>
                  <a:gd name="T40" fmla="*/ 2147483647 w 99"/>
                  <a:gd name="T41" fmla="*/ 2147483647 h 106"/>
                  <a:gd name="T42" fmla="*/ 2147483647 w 99"/>
                  <a:gd name="T43" fmla="*/ 0 h 106"/>
                  <a:gd name="T44" fmla="*/ 2147483647 w 99"/>
                  <a:gd name="T45" fmla="*/ 2147483647 h 106"/>
                  <a:gd name="T46" fmla="*/ 2147483647 w 99"/>
                  <a:gd name="T47" fmla="*/ 2147483647 h 106"/>
                  <a:gd name="T48" fmla="*/ 2147483647 w 99"/>
                  <a:gd name="T49" fmla="*/ 2147483647 h 106"/>
                  <a:gd name="T50" fmla="*/ 2147483647 w 99"/>
                  <a:gd name="T51" fmla="*/ 2147483647 h 106"/>
                  <a:gd name="T52" fmla="*/ 2147483647 w 99"/>
                  <a:gd name="T53" fmla="*/ 2147483647 h 106"/>
                  <a:gd name="T54" fmla="*/ 2147483647 w 99"/>
                  <a:gd name="T55" fmla="*/ 2147483647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9" h="106">
                    <a:moveTo>
                      <a:pt x="51" y="21"/>
                    </a:moveTo>
                    <a:cubicBezTo>
                      <a:pt x="47" y="21"/>
                      <a:pt x="43" y="22"/>
                      <a:pt x="40" y="24"/>
                    </a:cubicBezTo>
                    <a:cubicBezTo>
                      <a:pt x="37" y="26"/>
                      <a:pt x="35" y="28"/>
                      <a:pt x="33" y="32"/>
                    </a:cubicBezTo>
                    <a:cubicBezTo>
                      <a:pt x="31" y="35"/>
                      <a:pt x="30" y="38"/>
                      <a:pt x="29" y="42"/>
                    </a:cubicBezTo>
                    <a:cubicBezTo>
                      <a:pt x="28" y="46"/>
                      <a:pt x="28" y="50"/>
                      <a:pt x="28" y="53"/>
                    </a:cubicBezTo>
                    <a:cubicBezTo>
                      <a:pt x="28" y="57"/>
                      <a:pt x="28" y="61"/>
                      <a:pt x="29" y="64"/>
                    </a:cubicBezTo>
                    <a:cubicBezTo>
                      <a:pt x="30" y="68"/>
                      <a:pt x="31" y="72"/>
                      <a:pt x="33" y="75"/>
                    </a:cubicBezTo>
                    <a:cubicBezTo>
                      <a:pt x="34" y="78"/>
                      <a:pt x="37" y="80"/>
                      <a:pt x="40" y="82"/>
                    </a:cubicBezTo>
                    <a:cubicBezTo>
                      <a:pt x="43" y="84"/>
                      <a:pt x="46" y="85"/>
                      <a:pt x="51" y="85"/>
                    </a:cubicBezTo>
                    <a:cubicBezTo>
                      <a:pt x="57" y="85"/>
                      <a:pt x="62" y="83"/>
                      <a:pt x="66" y="79"/>
                    </a:cubicBezTo>
                    <a:cubicBezTo>
                      <a:pt x="69" y="76"/>
                      <a:pt x="72" y="71"/>
                      <a:pt x="73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7" y="78"/>
                      <a:pt x="92" y="88"/>
                      <a:pt x="84" y="95"/>
                    </a:cubicBezTo>
                    <a:cubicBezTo>
                      <a:pt x="75" y="102"/>
                      <a:pt x="64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9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2" y="69"/>
                      <a:pt x="0" y="62"/>
                      <a:pt x="0" y="54"/>
                    </a:cubicBezTo>
                    <a:cubicBezTo>
                      <a:pt x="0" y="47"/>
                      <a:pt x="1" y="39"/>
                      <a:pt x="4" y="33"/>
                    </a:cubicBezTo>
                    <a:cubicBezTo>
                      <a:pt x="6" y="26"/>
                      <a:pt x="9" y="20"/>
                      <a:pt x="14" y="16"/>
                    </a:cubicBezTo>
                    <a:cubicBezTo>
                      <a:pt x="18" y="11"/>
                      <a:pt x="23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7" y="0"/>
                      <a:pt x="63" y="1"/>
                      <a:pt x="69" y="2"/>
                    </a:cubicBezTo>
                    <a:cubicBezTo>
                      <a:pt x="74" y="4"/>
                      <a:pt x="79" y="6"/>
                      <a:pt x="83" y="10"/>
                    </a:cubicBezTo>
                    <a:cubicBezTo>
                      <a:pt x="88" y="13"/>
                      <a:pt x="91" y="17"/>
                      <a:pt x="94" y="21"/>
                    </a:cubicBezTo>
                    <a:cubicBezTo>
                      <a:pt x="97" y="26"/>
                      <a:pt x="98" y="32"/>
                      <a:pt x="99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0" y="27"/>
                      <a:pt x="63" y="21"/>
                      <a:pt x="51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29"/>
              <p:cNvSpPr>
                <a:spLocks noEditPoints="1"/>
              </p:cNvSpPr>
              <p:nvPr userDrawn="1"/>
            </p:nvSpPr>
            <p:spPr bwMode="auto">
              <a:xfrm>
                <a:off x="1903413" y="4678363"/>
                <a:ext cx="130175" cy="136525"/>
              </a:xfrm>
              <a:custGeom>
                <a:avLst/>
                <a:gdLst>
                  <a:gd name="T0" fmla="*/ 2147483647 w 101"/>
                  <a:gd name="T1" fmla="*/ 2147483647 h 106"/>
                  <a:gd name="T2" fmla="*/ 2147483647 w 101"/>
                  <a:gd name="T3" fmla="*/ 2147483647 h 106"/>
                  <a:gd name="T4" fmla="*/ 2147483647 w 101"/>
                  <a:gd name="T5" fmla="*/ 2147483647 h 106"/>
                  <a:gd name="T6" fmla="*/ 2147483647 w 101"/>
                  <a:gd name="T7" fmla="*/ 2147483647 h 106"/>
                  <a:gd name="T8" fmla="*/ 2147483647 w 101"/>
                  <a:gd name="T9" fmla="*/ 2147483647 h 106"/>
                  <a:gd name="T10" fmla="*/ 2147483647 w 101"/>
                  <a:gd name="T11" fmla="*/ 2147483647 h 106"/>
                  <a:gd name="T12" fmla="*/ 2147483647 w 101"/>
                  <a:gd name="T13" fmla="*/ 2147483647 h 106"/>
                  <a:gd name="T14" fmla="*/ 2147483647 w 101"/>
                  <a:gd name="T15" fmla="*/ 2147483647 h 106"/>
                  <a:gd name="T16" fmla="*/ 2147483647 w 101"/>
                  <a:gd name="T17" fmla="*/ 2147483647 h 106"/>
                  <a:gd name="T18" fmla="*/ 2147483647 w 101"/>
                  <a:gd name="T19" fmla="*/ 2147483647 h 106"/>
                  <a:gd name="T20" fmla="*/ 0 w 101"/>
                  <a:gd name="T21" fmla="*/ 2147483647 h 106"/>
                  <a:gd name="T22" fmla="*/ 2147483647 w 101"/>
                  <a:gd name="T23" fmla="*/ 2147483647 h 106"/>
                  <a:gd name="T24" fmla="*/ 2147483647 w 101"/>
                  <a:gd name="T25" fmla="*/ 2147483647 h 106"/>
                  <a:gd name="T26" fmla="*/ 2147483647 w 101"/>
                  <a:gd name="T27" fmla="*/ 2147483647 h 106"/>
                  <a:gd name="T28" fmla="*/ 2147483647 w 101"/>
                  <a:gd name="T29" fmla="*/ 0 h 106"/>
                  <a:gd name="T30" fmla="*/ 2147483647 w 101"/>
                  <a:gd name="T31" fmla="*/ 2147483647 h 106"/>
                  <a:gd name="T32" fmla="*/ 2147483647 w 101"/>
                  <a:gd name="T33" fmla="*/ 2147483647 h 106"/>
                  <a:gd name="T34" fmla="*/ 2147483647 w 101"/>
                  <a:gd name="T35" fmla="*/ 2147483647 h 106"/>
                  <a:gd name="T36" fmla="*/ 2147483647 w 101"/>
                  <a:gd name="T37" fmla="*/ 2147483647 h 106"/>
                  <a:gd name="T38" fmla="*/ 2147483647 w 101"/>
                  <a:gd name="T39" fmla="*/ 2147483647 h 106"/>
                  <a:gd name="T40" fmla="*/ 2147483647 w 101"/>
                  <a:gd name="T41" fmla="*/ 2147483647 h 106"/>
                  <a:gd name="T42" fmla="*/ 2147483647 w 101"/>
                  <a:gd name="T43" fmla="*/ 2147483647 h 106"/>
                  <a:gd name="T44" fmla="*/ 2147483647 w 101"/>
                  <a:gd name="T45" fmla="*/ 2147483647 h 106"/>
                  <a:gd name="T46" fmla="*/ 2147483647 w 101"/>
                  <a:gd name="T47" fmla="*/ 2147483647 h 106"/>
                  <a:gd name="T48" fmla="*/ 2147483647 w 101"/>
                  <a:gd name="T49" fmla="*/ 2147483647 h 106"/>
                  <a:gd name="T50" fmla="*/ 2147483647 w 101"/>
                  <a:gd name="T51" fmla="*/ 2147483647 h 106"/>
                  <a:gd name="T52" fmla="*/ 2147483647 w 101"/>
                  <a:gd name="T53" fmla="*/ 2147483647 h 106"/>
                  <a:gd name="T54" fmla="*/ 2147483647 w 101"/>
                  <a:gd name="T55" fmla="*/ 2147483647 h 106"/>
                  <a:gd name="T56" fmla="*/ 2147483647 w 101"/>
                  <a:gd name="T57" fmla="*/ 2147483647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1" h="106">
                    <a:moveTo>
                      <a:pt x="35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9" y="93"/>
                      <a:pt x="81" y="98"/>
                    </a:cubicBezTo>
                    <a:cubicBezTo>
                      <a:pt x="73" y="103"/>
                      <a:pt x="63" y="106"/>
                      <a:pt x="51" y="106"/>
                    </a:cubicBezTo>
                    <a:cubicBezTo>
                      <a:pt x="44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6"/>
                      <a:pt x="6" y="81"/>
                      <a:pt x="4" y="74"/>
                    </a:cubicBezTo>
                    <a:cubicBezTo>
                      <a:pt x="2" y="68"/>
                      <a:pt x="0" y="61"/>
                      <a:pt x="0" y="53"/>
                    </a:cubicBezTo>
                    <a:cubicBezTo>
                      <a:pt x="0" y="46"/>
                      <a:pt x="2" y="39"/>
                      <a:pt x="4" y="32"/>
                    </a:cubicBezTo>
                    <a:cubicBezTo>
                      <a:pt x="6" y="26"/>
                      <a:pt x="10" y="20"/>
                      <a:pt x="14" y="15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100" y="44"/>
                      <a:pt x="101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5" y="79"/>
                    </a:cubicBezTo>
                    <a:close/>
                    <a:moveTo>
                      <a:pt x="66" y="26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5" y="26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1" y="35"/>
                      <a:pt x="69" y="30"/>
                      <a:pt x="66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30"/>
              <p:cNvSpPr>
                <a:spLocks/>
              </p:cNvSpPr>
              <p:nvPr userDrawn="1"/>
            </p:nvSpPr>
            <p:spPr bwMode="auto">
              <a:xfrm>
                <a:off x="2043113" y="4678363"/>
                <a:ext cx="119063" cy="136525"/>
              </a:xfrm>
              <a:custGeom>
                <a:avLst/>
                <a:gdLst>
                  <a:gd name="T0" fmla="*/ 2147483647 w 93"/>
                  <a:gd name="T1" fmla="*/ 2147483647 h 106"/>
                  <a:gd name="T2" fmla="*/ 2147483647 w 93"/>
                  <a:gd name="T3" fmla="*/ 2147483647 h 106"/>
                  <a:gd name="T4" fmla="*/ 2147483647 w 93"/>
                  <a:gd name="T5" fmla="*/ 2147483647 h 106"/>
                  <a:gd name="T6" fmla="*/ 2147483647 w 93"/>
                  <a:gd name="T7" fmla="*/ 2147483647 h 106"/>
                  <a:gd name="T8" fmla="*/ 2147483647 w 93"/>
                  <a:gd name="T9" fmla="*/ 2147483647 h 106"/>
                  <a:gd name="T10" fmla="*/ 2147483647 w 93"/>
                  <a:gd name="T11" fmla="*/ 2147483647 h 106"/>
                  <a:gd name="T12" fmla="*/ 2147483647 w 93"/>
                  <a:gd name="T13" fmla="*/ 2147483647 h 106"/>
                  <a:gd name="T14" fmla="*/ 2147483647 w 93"/>
                  <a:gd name="T15" fmla="*/ 2147483647 h 106"/>
                  <a:gd name="T16" fmla="*/ 2147483647 w 93"/>
                  <a:gd name="T17" fmla="*/ 2147483647 h 106"/>
                  <a:gd name="T18" fmla="*/ 2147483647 w 93"/>
                  <a:gd name="T19" fmla="*/ 2147483647 h 106"/>
                  <a:gd name="T20" fmla="*/ 2147483647 w 93"/>
                  <a:gd name="T21" fmla="*/ 2147483647 h 106"/>
                  <a:gd name="T22" fmla="*/ 2147483647 w 93"/>
                  <a:gd name="T23" fmla="*/ 2147483647 h 106"/>
                  <a:gd name="T24" fmla="*/ 2147483647 w 93"/>
                  <a:gd name="T25" fmla="*/ 2147483647 h 106"/>
                  <a:gd name="T26" fmla="*/ 2147483647 w 93"/>
                  <a:gd name="T27" fmla="*/ 2147483647 h 106"/>
                  <a:gd name="T28" fmla="*/ 2147483647 w 93"/>
                  <a:gd name="T29" fmla="*/ 2147483647 h 106"/>
                  <a:gd name="T30" fmla="*/ 2147483647 w 93"/>
                  <a:gd name="T31" fmla="*/ 2147483647 h 106"/>
                  <a:gd name="T32" fmla="*/ 2147483647 w 93"/>
                  <a:gd name="T33" fmla="*/ 2147483647 h 106"/>
                  <a:gd name="T34" fmla="*/ 2147483647 w 93"/>
                  <a:gd name="T35" fmla="*/ 0 h 106"/>
                  <a:gd name="T36" fmla="*/ 2147483647 w 93"/>
                  <a:gd name="T37" fmla="*/ 2147483647 h 106"/>
                  <a:gd name="T38" fmla="*/ 2147483647 w 93"/>
                  <a:gd name="T39" fmla="*/ 2147483647 h 106"/>
                  <a:gd name="T40" fmla="*/ 2147483647 w 93"/>
                  <a:gd name="T41" fmla="*/ 2147483647 h 106"/>
                  <a:gd name="T42" fmla="*/ 2147483647 w 93"/>
                  <a:gd name="T43" fmla="*/ 2147483647 h 106"/>
                  <a:gd name="T44" fmla="*/ 2147483647 w 93"/>
                  <a:gd name="T45" fmla="*/ 2147483647 h 106"/>
                  <a:gd name="T46" fmla="*/ 2147483647 w 93"/>
                  <a:gd name="T47" fmla="*/ 2147483647 h 106"/>
                  <a:gd name="T48" fmla="*/ 2147483647 w 93"/>
                  <a:gd name="T49" fmla="*/ 2147483647 h 106"/>
                  <a:gd name="T50" fmla="*/ 2147483647 w 93"/>
                  <a:gd name="T51" fmla="*/ 2147483647 h 106"/>
                  <a:gd name="T52" fmla="*/ 2147483647 w 93"/>
                  <a:gd name="T53" fmla="*/ 2147483647 h 106"/>
                  <a:gd name="T54" fmla="*/ 2147483647 w 93"/>
                  <a:gd name="T55" fmla="*/ 2147483647 h 106"/>
                  <a:gd name="T56" fmla="*/ 2147483647 w 93"/>
                  <a:gd name="T57" fmla="*/ 2147483647 h 106"/>
                  <a:gd name="T58" fmla="*/ 2147483647 w 93"/>
                  <a:gd name="T59" fmla="*/ 2147483647 h 106"/>
                  <a:gd name="T60" fmla="*/ 2147483647 w 93"/>
                  <a:gd name="T61" fmla="*/ 2147483647 h 106"/>
                  <a:gd name="T62" fmla="*/ 2147483647 w 93"/>
                  <a:gd name="T63" fmla="*/ 2147483647 h 106"/>
                  <a:gd name="T64" fmla="*/ 2147483647 w 93"/>
                  <a:gd name="T65" fmla="*/ 2147483647 h 106"/>
                  <a:gd name="T66" fmla="*/ 2147483647 w 93"/>
                  <a:gd name="T67" fmla="*/ 2147483647 h 106"/>
                  <a:gd name="T68" fmla="*/ 2147483647 w 93"/>
                  <a:gd name="T69" fmla="*/ 2147483647 h 106"/>
                  <a:gd name="T70" fmla="*/ 2147483647 w 93"/>
                  <a:gd name="T71" fmla="*/ 2147483647 h 106"/>
                  <a:gd name="T72" fmla="*/ 2147483647 w 93"/>
                  <a:gd name="T73" fmla="*/ 2147483647 h 106"/>
                  <a:gd name="T74" fmla="*/ 2147483647 w 93"/>
                  <a:gd name="T75" fmla="*/ 2147483647 h 106"/>
                  <a:gd name="T76" fmla="*/ 2147483647 w 93"/>
                  <a:gd name="T77" fmla="*/ 2147483647 h 106"/>
                  <a:gd name="T78" fmla="*/ 2147483647 w 93"/>
                  <a:gd name="T79" fmla="*/ 2147483647 h 106"/>
                  <a:gd name="T80" fmla="*/ 2147483647 w 93"/>
                  <a:gd name="T81" fmla="*/ 2147483647 h 106"/>
                  <a:gd name="T82" fmla="*/ 2147483647 w 93"/>
                  <a:gd name="T83" fmla="*/ 2147483647 h 106"/>
                  <a:gd name="T84" fmla="*/ 2147483647 w 93"/>
                  <a:gd name="T85" fmla="*/ 2147483647 h 106"/>
                  <a:gd name="T86" fmla="*/ 2147483647 w 93"/>
                  <a:gd name="T87" fmla="*/ 2147483647 h 106"/>
                  <a:gd name="T88" fmla="*/ 0 w 93"/>
                  <a:gd name="T89" fmla="*/ 2147483647 h 106"/>
                  <a:gd name="T90" fmla="*/ 2147483647 w 93"/>
                  <a:gd name="T91" fmla="*/ 2147483647 h 106"/>
                  <a:gd name="T92" fmla="*/ 2147483647 w 93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3"/>
                    </a:cubicBezTo>
                    <a:cubicBezTo>
                      <a:pt x="35" y="85"/>
                      <a:pt x="37" y="86"/>
                      <a:pt x="39" y="86"/>
                    </a:cubicBezTo>
                    <a:cubicBezTo>
                      <a:pt x="42" y="87"/>
                      <a:pt x="45" y="87"/>
                      <a:pt x="47" y="87"/>
                    </a:cubicBezTo>
                    <a:cubicBezTo>
                      <a:pt x="49" y="87"/>
                      <a:pt x="51" y="87"/>
                      <a:pt x="53" y="87"/>
                    </a:cubicBezTo>
                    <a:cubicBezTo>
                      <a:pt x="56" y="86"/>
                      <a:pt x="57" y="85"/>
                      <a:pt x="59" y="85"/>
                    </a:cubicBezTo>
                    <a:cubicBezTo>
                      <a:pt x="61" y="84"/>
                      <a:pt x="62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0"/>
                      <a:pt x="63" y="67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6"/>
                      <a:pt x="5" y="43"/>
                    </a:cubicBezTo>
                    <a:cubicBezTo>
                      <a:pt x="3" y="40"/>
                      <a:pt x="2" y="37"/>
                      <a:pt x="2" y="32"/>
                    </a:cubicBezTo>
                    <a:cubicBezTo>
                      <a:pt x="2" y="26"/>
                      <a:pt x="4" y="21"/>
                      <a:pt x="6" y="16"/>
                    </a:cubicBezTo>
                    <a:cubicBezTo>
                      <a:pt x="9" y="12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1" y="0"/>
                      <a:pt x="57" y="1"/>
                      <a:pt x="62" y="2"/>
                    </a:cubicBezTo>
                    <a:cubicBezTo>
                      <a:pt x="67" y="3"/>
                      <a:pt x="71" y="4"/>
                      <a:pt x="75" y="7"/>
                    </a:cubicBezTo>
                    <a:cubicBezTo>
                      <a:pt x="79" y="9"/>
                      <a:pt x="83" y="13"/>
                      <a:pt x="85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1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19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0"/>
                      <a:pt x="31" y="32"/>
                      <a:pt x="33" y="34"/>
                    </a:cubicBezTo>
                    <a:cubicBezTo>
                      <a:pt x="34" y="35"/>
                      <a:pt x="37" y="37"/>
                      <a:pt x="40" y="38"/>
                    </a:cubicBezTo>
                    <a:cubicBezTo>
                      <a:pt x="43" y="39"/>
                      <a:pt x="46" y="39"/>
                      <a:pt x="50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7"/>
                      <a:pt x="80" y="49"/>
                      <a:pt x="83" y="51"/>
                    </a:cubicBezTo>
                    <a:cubicBezTo>
                      <a:pt x="86" y="53"/>
                      <a:pt x="88" y="56"/>
                      <a:pt x="90" y="59"/>
                    </a:cubicBezTo>
                    <a:cubicBezTo>
                      <a:pt x="92" y="62"/>
                      <a:pt x="93" y="66"/>
                      <a:pt x="93" y="71"/>
                    </a:cubicBezTo>
                    <a:cubicBezTo>
                      <a:pt x="93" y="77"/>
                      <a:pt x="91" y="83"/>
                      <a:pt x="89" y="87"/>
                    </a:cubicBezTo>
                    <a:cubicBezTo>
                      <a:pt x="86" y="92"/>
                      <a:pt x="83" y="95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7" y="92"/>
                      <a:pt x="5" y="87"/>
                    </a:cubicBezTo>
                    <a:cubicBezTo>
                      <a:pt x="2" y="83"/>
                      <a:pt x="0" y="77"/>
                      <a:pt x="0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3"/>
                      <a:pt x="27" y="76"/>
                      <a:pt x="28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30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6" y="339726"/>
            <a:ext cx="2301875" cy="3460750"/>
          </a:xfrm>
        </p:spPr>
        <p:txBody>
          <a:bodyPr tIns="109720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4415133"/>
      </p:ext>
    </p:extLst>
  </p:cSld>
  <p:clrMapOvr>
    <a:masterClrMapping/>
  </p:clrMapOvr>
  <p:transition spd="med">
    <p:fade/>
  </p:transition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2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06" marR="0" indent="-401606" algn="l" defTabSz="514309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06" indent="-401606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06" indent="-401606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9774223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2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90947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2" y="1304926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16603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7" y="1304926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94" y="1304926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816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6695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2" y="1304927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1167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32" y="33972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11875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01013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1188" y="4657725"/>
            <a:ext cx="1081087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6446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9725" y="339730"/>
            <a:ext cx="8470900" cy="621329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74926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icone-benefic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195263"/>
            <a:ext cx="5476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4"/>
          <p:cNvCxnSpPr/>
          <p:nvPr userDrawn="1"/>
        </p:nvCxnSpPr>
        <p:spPr>
          <a:xfrm>
            <a:off x="179388" y="663575"/>
            <a:ext cx="8675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5025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661"/>
          <a:stretch>
            <a:fillRect/>
          </a:stretch>
        </p:blipFill>
        <p:spPr bwMode="auto">
          <a:xfrm>
            <a:off x="0" y="2386013"/>
            <a:ext cx="9144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97248" y="2131219"/>
            <a:ext cx="5522911" cy="119681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9979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350838" y="663575"/>
            <a:ext cx="8639175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 descr="icone-enj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58750"/>
            <a:ext cx="460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7234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35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C53A034-F47A-407B-94D4-388A417AEFE2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275" y="4468813"/>
            <a:ext cx="4237038" cy="48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712731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339725" y="4130675"/>
            <a:ext cx="676275" cy="676275"/>
            <a:chOff x="360362" y="1781889"/>
            <a:chExt cx="1144765" cy="114419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1pPr>
              <a:lvl2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5pPr>
              <a:lvl6pPr marL="18827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6pPr>
              <a:lvl7pPr marL="23399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7pPr>
              <a:lvl8pPr marL="27971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8pPr>
              <a:lvl9pPr marL="3254375" indent="4032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ＭＳ Ｐゴシック" pitchFamily="34" charset="-128"/>
                </a:defRPr>
              </a:lvl9pPr>
            </a:lstStyle>
            <a:p>
              <a:pPr defTabSz="914327" eaLnBrk="1" hangingPunct="1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US" altLang="en-US" sz="1800" dirty="0">
                <a:solidFill>
                  <a:srgbClr val="FF6600"/>
                </a:solidFill>
                <a:latin typeface="Helvetica 75 Bold" pitchFamily="34" charset="0"/>
                <a:cs typeface="Arial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9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53" y="339726"/>
            <a:ext cx="2301876" cy="3460750"/>
          </a:xfrm>
        </p:spPr>
        <p:txBody>
          <a:bodyPr tIns="109720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3735711"/>
      </p:ext>
    </p:extLst>
  </p:cSld>
  <p:clrMapOvr>
    <a:masterClrMapping/>
  </p:clrMapOvr>
  <p:transition spd="med">
    <p:fade/>
  </p:transition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339728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06" marR="0" indent="-401606" algn="l" defTabSz="514309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06" indent="-401606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06" indent="-401606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584600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7664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339728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583199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1304927"/>
            <a:ext cx="8470900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2661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30916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1304927"/>
            <a:ext cx="8470900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725" y="339725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27537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9" y="339728"/>
            <a:ext cx="8470900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17444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2399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042525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89" y="1329929"/>
            <a:ext cx="7058025" cy="2915840"/>
          </a:xfrm>
        </p:spPr>
        <p:txBody>
          <a:bodyPr/>
          <a:lstStyle>
            <a:lvl1pPr>
              <a:defRPr sz="150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99411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4408488"/>
            <a:ext cx="574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3897313" y="4873625"/>
            <a:ext cx="1250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1" tIns="38095" rIns="76191" bIns="380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12731" eaLnBrk="1" hangingPunct="1">
              <a:spcBef>
                <a:spcPct val="50000"/>
              </a:spcBef>
              <a:defRPr/>
            </a:pPr>
            <a:r>
              <a:rPr lang="fr-FR" altLang="fr-FR" sz="800" dirty="0" smtClean="0">
                <a:solidFill>
                  <a:srgbClr val="FF6600"/>
                </a:solidFill>
                <a:latin typeface="Helvetica 65 Medium" pitchFamily="34" charset="0"/>
                <a:ea typeface="ＭＳ Ｐゴシック" pitchFamily="34" charset="-128"/>
              </a:rPr>
              <a:t>confidentiel Orange</a:t>
            </a:r>
          </a:p>
        </p:txBody>
      </p:sp>
      <p:sp>
        <p:nvSpPr>
          <p:cNvPr id="208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392" y="2139554"/>
            <a:ext cx="7883877" cy="485775"/>
          </a:xfrm>
        </p:spPr>
        <p:txBody>
          <a:bodyPr lIns="29997" tIns="29997" anchor="b"/>
          <a:lstStyle>
            <a:lvl1pPr rtl="1"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08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392" y="2652716"/>
            <a:ext cx="7883877" cy="351235"/>
          </a:xfrm>
        </p:spPr>
        <p:txBody>
          <a:bodyPr lIns="29997" tIns="29997"/>
          <a:lstStyle>
            <a:lvl1pPr marL="0" indent="0">
              <a:defRPr sz="2100">
                <a:solidFill>
                  <a:schemeClr val="tx1"/>
                </a:solidFill>
              </a:defRPr>
            </a:lvl1pPr>
          </a:lstStyle>
          <a:p>
            <a:r>
              <a:rPr lang="fr-FR"/>
              <a:t>prénom nom service</a:t>
            </a:r>
          </a:p>
        </p:txBody>
      </p:sp>
    </p:spTree>
    <p:extLst>
      <p:ext uri="{BB962C8B-B14F-4D97-AF65-F5344CB8AC3E}">
        <p14:creationId xmlns:p14="http://schemas.microsoft.com/office/powerpoint/2010/main" val="1482533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6" y="339727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06" indent="-401606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3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243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8863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18430362-0B3A-490F-92B5-C91C9FBE4515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188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D9E6EF3D-2D41-44AB-8C33-2C03FB682BB3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39358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7CB9F206-EAC9-404D-B6F9-994B5FD560DD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74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B8D63089-EB7D-4F55-9F9F-BEA8EAEE0925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684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2378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8FE4E6A5-305F-4D58-8A0F-9B039F2EE84B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9" y="1059583"/>
            <a:ext cx="8664575" cy="361181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764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4779963"/>
            <a:ext cx="344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D8330427-4D61-4D9C-868B-1261D560780E}" type="slidenum">
              <a:rPr lang="fr-FR" altLang="fr-FR" sz="12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16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0828" y="228601"/>
            <a:ext cx="8683625" cy="7381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 bwMode="gray">
          <a:xfrm>
            <a:off x="250825" y="1599643"/>
            <a:ext cx="4177160" cy="3071750"/>
          </a:xfrm>
        </p:spPr>
        <p:txBody>
          <a:bodyPr/>
          <a:lstStyle>
            <a:lvl1pPr>
              <a:buSzPct val="100000"/>
              <a:defRPr/>
            </a:lvl1pPr>
            <a:lvl3pPr>
              <a:buSzPct val="100000"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758450" y="1600629"/>
            <a:ext cx="4176000" cy="30773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50827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58453" y="1114090"/>
            <a:ext cx="4177159" cy="3775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chemeClr val="tx2"/>
                </a:solidFill>
                <a:latin typeface="Helvetica 75 Bold" panose="020B0804020202020204" pitchFamily="34" charset="0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1349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F322D3BD-3CA3-49F2-86A7-8B4EFC635D0C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05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2"/>
          <p:cNvSpPr>
            <a:spLocks noChangeArrowheads="1"/>
          </p:cNvSpPr>
          <p:nvPr userDrawn="1"/>
        </p:nvSpPr>
        <p:spPr bwMode="auto">
          <a:xfrm rot="16200000">
            <a:off x="7676357" y="3601244"/>
            <a:ext cx="2795587" cy="187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7" rIns="0" bIns="4571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27" eaLnBrk="1" hangingPunct="1">
              <a:defRPr/>
            </a:pPr>
            <a:r>
              <a:rPr lang="en-GB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Interne</a:t>
            </a:r>
            <a:r>
              <a:rPr lang="en-US" altLang="fr-FR" sz="700" dirty="0" smtClean="0">
                <a:solidFill>
                  <a:srgbClr val="7F7F7F"/>
                </a:solidFill>
                <a:latin typeface="Helvetica 55 Roman" pitchFamily="2" charset="0"/>
                <a:ea typeface="+mn-ea"/>
              </a:rPr>
              <a:t> Orange – DR Orange Open pro partagé </a:t>
            </a:r>
          </a:p>
        </p:txBody>
      </p:sp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07950" y="4779963"/>
            <a:ext cx="23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7" rIns="0" bIns="45717">
            <a:spAutoFit/>
          </a:bodyPr>
          <a:lstStyle>
            <a:lvl1pPr>
              <a:defRPr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defTabSz="914327">
              <a:defRPr/>
            </a:pPr>
            <a:fld id="{D48C57B6-63D5-484B-BDAE-46C11C613911}" type="slidenum">
              <a:rPr lang="fr-FR" altLang="fr-FR" sz="800" smtClean="0">
                <a:solidFill>
                  <a:srgbClr val="000000"/>
                </a:solidFill>
                <a:latin typeface="Helvetica 55 Roman" panose="020B0604020202020204" pitchFamily="2" charset="0"/>
                <a:ea typeface="+mn-ea"/>
                <a:cs typeface="Arial" charset="0"/>
              </a:rPr>
              <a:pPr defTabSz="914327">
                <a:defRPr/>
              </a:pPr>
              <a:t>‹N°›</a:t>
            </a:fld>
            <a:endParaRPr lang="fr-FR" altLang="fr-FR" sz="800" dirty="0" smtClean="0">
              <a:solidFill>
                <a:srgbClr val="000000"/>
              </a:solidFill>
              <a:latin typeface="Helvetica 55 Roman" panose="020B0604020202020204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572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MTA8361\Documents\Divers\Logos\O BS logo bottom right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300538"/>
            <a:ext cx="1319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558" y="1597821"/>
            <a:ext cx="8474400" cy="1679178"/>
          </a:xfrm>
        </p:spPr>
        <p:txBody>
          <a:bodyPr>
            <a:spAutoFit/>
          </a:bodyPr>
          <a:lstStyle>
            <a:lvl1pPr>
              <a:defRPr sz="4400" b="0">
                <a:latin typeface="Helvetica 75 Bold" panose="020B0804020202020204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3557" y="2400302"/>
            <a:ext cx="8474400" cy="947952"/>
          </a:xfrm>
        </p:spPr>
        <p:txBody>
          <a:bodyPr>
            <a:spAutoFit/>
          </a:bodyPr>
          <a:lstStyle>
            <a:lvl1pPr marL="344461" indent="-344461">
              <a:buClr>
                <a:schemeClr val="bg1">
                  <a:lumMod val="50000"/>
                  <a:lumOff val="50000"/>
                </a:schemeClr>
              </a:buClr>
              <a:buSzPct val="100000"/>
              <a:buFont typeface="Helvetica 35 Thin" pitchFamily="34" charset="0"/>
              <a:buChar char="&gt;"/>
              <a:defRPr sz="2800">
                <a:solidFill>
                  <a:schemeClr val="bg1">
                    <a:lumMod val="50000"/>
                    <a:lumOff val="50000"/>
                  </a:schemeClr>
                </a:solidFill>
                <a:latin typeface="Helvetica 75 Bold" panose="020B0804020202020204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63556" y="3314703"/>
            <a:ext cx="8474400" cy="236988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29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8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vmlDrawing" Target="../drawings/vmlDrawing3.v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31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oleObject" Target="../embeddings/oleObject3.bin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vmlDrawing" Target="../drawings/vmlDrawing5.v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52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oleObject" Target="../embeddings/oleObject5.bin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2.xml"/><Relationship Id="rId10" Type="http://schemas.openxmlformats.org/officeDocument/2006/relationships/theme" Target="../theme/theme28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10" Type="http://schemas.openxmlformats.org/officeDocument/2006/relationships/theme" Target="../theme/theme29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9.xml"/><Relationship Id="rId10" Type="http://schemas.openxmlformats.org/officeDocument/2006/relationships/theme" Target="../theme/theme31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6.xml"/><Relationship Id="rId7" Type="http://schemas.openxmlformats.org/officeDocument/2006/relationships/theme" Target="../theme/theme32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304.xml"/><Relationship Id="rId10" Type="http://schemas.openxmlformats.org/officeDocument/2006/relationships/theme" Target="../theme/theme33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10" Type="http://schemas.openxmlformats.org/officeDocument/2006/relationships/theme" Target="../theme/theme34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5" Type="http://schemas.openxmlformats.org/officeDocument/2006/relationships/theme" Target="../theme/theme35.xml"/><Relationship Id="rId4" Type="http://schemas.openxmlformats.org/officeDocument/2006/relationships/slideLayout" Target="../slideLayouts/slideLayout32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6.xml"/><Relationship Id="rId10" Type="http://schemas.openxmlformats.org/officeDocument/2006/relationships/theme" Target="../theme/theme36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10" Type="http://schemas.openxmlformats.org/officeDocument/2006/relationships/theme" Target="../theme/theme37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4.xml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53.xml"/><Relationship Id="rId10" Type="http://schemas.openxmlformats.org/officeDocument/2006/relationships/theme" Target="../theme/theme39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59.xml"/><Relationship Id="rId16" Type="http://schemas.openxmlformats.org/officeDocument/2006/relationships/theme" Target="../theme/theme40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7.xml"/><Relationship Id="rId10" Type="http://schemas.openxmlformats.org/officeDocument/2006/relationships/theme" Target="../theme/theme41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theme" Target="../theme/theme43.xml"/><Relationship Id="rId5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6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0.xml"/><Relationship Id="rId7" Type="http://schemas.openxmlformats.org/officeDocument/2006/relationships/theme" Target="../theme/theme44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vmlDrawing" Target="../drawings/vmlDrawing7.vml"/><Relationship Id="rId5" Type="http://schemas.openxmlformats.org/officeDocument/2006/relationships/slideLayout" Target="../slideLayouts/slideLayout408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Relationship Id="rId14" Type="http://schemas.openxmlformats.org/officeDocument/2006/relationships/image" Target="../media/image17.emf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4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414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openxmlformats.org/officeDocument/2006/relationships/vmlDrawing" Target="../drawings/vmlDrawing10.v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2.xml"/><Relationship Id="rId13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31.xml"/><Relationship Id="rId12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26.xml"/><Relationship Id="rId1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30.xml"/><Relationship Id="rId11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28.xml"/><Relationship Id="rId9" Type="http://schemas.openxmlformats.org/officeDocument/2006/relationships/slideLayout" Target="../slideLayouts/slideLayout433.xml"/><Relationship Id="rId14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0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theme" Target="../theme/theme48.xml"/><Relationship Id="rId5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4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theme" Target="../theme/theme49.xml"/><Relationship Id="rId5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0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5" Type="http://schemas.openxmlformats.org/officeDocument/2006/relationships/theme" Target="../theme/theme5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slideLayout" Target="../slideLayouts/slideLayout47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5" Type="http://schemas.openxmlformats.org/officeDocument/2006/relationships/theme" Target="../theme/theme52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5" Type="http://schemas.openxmlformats.org/officeDocument/2006/relationships/theme" Target="../theme/theme53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slideLayout" Target="../slideLayouts/slideLayout498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theme" Target="../theme/theme54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513.xml"/><Relationship Id="rId6" Type="http://schemas.openxmlformats.org/officeDocument/2006/relationships/theme" Target="../theme/theme55.xml"/><Relationship Id="rId5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oleObject" Target="../embeddings/oleObject13.bin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ags" Target="../tags/tag14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vmlDrawing" Target="../drawings/vmlDrawing12.vml"/><Relationship Id="rId5" Type="http://schemas.openxmlformats.org/officeDocument/2006/relationships/slideLayout" Target="../slideLayouts/slideLayout52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Relationship Id="rId14" Type="http://schemas.openxmlformats.org/officeDocument/2006/relationships/image" Target="../media/image17.emf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0.xml"/><Relationship Id="rId9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6.xml"/><Relationship Id="rId1" Type="http://schemas.openxmlformats.org/officeDocument/2006/relationships/slideLayout" Target="../slideLayouts/slideLayout535.xml"/><Relationship Id="rId6" Type="http://schemas.openxmlformats.org/officeDocument/2006/relationships/theme" Target="../theme/theme58.xml"/><Relationship Id="rId5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3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43.xml"/><Relationship Id="rId9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79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53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3E7B6EDB-92A7-43E7-B818-AF301DE25AED}" type="slidenum">
              <a:rPr lang="en-GB" sz="800">
                <a:solidFill>
                  <a:schemeClr val="tx1"/>
                </a:solidFill>
                <a:latin typeface="Helvetica 75 Bold" panose="020B0804020202020204" pitchFamily="34" charset="0"/>
              </a:rPr>
              <a:pPr defTabSz="914253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chemeClr val="tx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53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038" r:id="rId1"/>
    <p:sldLayoutId id="2147491039" r:id="rId2"/>
    <p:sldLayoutId id="2147491040" r:id="rId3"/>
    <p:sldLayoutId id="2147491041" r:id="rId4"/>
    <p:sldLayoutId id="2147491042" r:id="rId5"/>
    <p:sldLayoutId id="2147491043" r:id="rId6"/>
    <p:sldLayoutId id="2147491044" r:id="rId7"/>
    <p:sldLayoutId id="2147491045" r:id="rId8"/>
    <p:sldLayoutId id="2147491046" r:id="rId9"/>
    <p:sldLayoutId id="2147491047" r:id="rId10"/>
    <p:sldLayoutId id="2147491393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27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253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380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508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1763" indent="-131763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69875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4813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237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70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505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638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35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69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01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36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70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803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37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72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50" r:id="rId1"/>
    <p:sldLayoutId id="2147491451" r:id="rId2"/>
    <p:sldLayoutId id="2147491452" r:id="rId3"/>
    <p:sldLayoutId id="2147491453" r:id="rId4"/>
    <p:sldLayoutId id="2147491454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55" r:id="rId1"/>
    <p:sldLayoutId id="2147491456" r:id="rId2"/>
    <p:sldLayoutId id="2147491457" r:id="rId3"/>
    <p:sldLayoutId id="2147491458" r:id="rId4"/>
    <p:sldLayoutId id="2147491459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61" r:id="rId1"/>
    <p:sldLayoutId id="2147491462" r:id="rId2"/>
    <p:sldLayoutId id="2147491463" r:id="rId3"/>
    <p:sldLayoutId id="2147491464" r:id="rId4"/>
    <p:sldLayoutId id="2147491465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66" r:id="rId1"/>
    <p:sldLayoutId id="2147491467" r:id="rId2"/>
    <p:sldLayoutId id="2147491468" r:id="rId3"/>
    <p:sldLayoutId id="2147491469" r:id="rId4"/>
    <p:sldLayoutId id="2147491470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GB" altLang="en-US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97780B45-497E-4742-A3B9-092EE129BE2C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Restricted</a:t>
            </a:r>
            <a:endParaRPr lang="en-US" sz="80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78" r:id="rId1"/>
    <p:sldLayoutId id="2147491085" r:id="rId2"/>
    <p:sldLayoutId id="2147491086" r:id="rId3"/>
    <p:sldLayoutId id="2147491087" r:id="rId4"/>
    <p:sldLayoutId id="2147491088" r:id="rId5"/>
    <p:sldLayoutId id="2147491089" r:id="rId6"/>
    <p:sldLayoutId id="2147491090" r:id="rId7"/>
    <p:sldLayoutId id="2147491091" r:id="rId8"/>
    <p:sldLayoutId id="2147491092" r:id="rId9"/>
    <p:sldLayoutId id="2147491479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GB" alt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14CAD1AA-0C51-497A-88CD-7DC374DBBEF9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Restricted</a:t>
            </a:r>
            <a:endParaRPr lang="en-US" sz="80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80" r:id="rId1"/>
    <p:sldLayoutId id="2147491093" r:id="rId2"/>
    <p:sldLayoutId id="2147491094" r:id="rId3"/>
    <p:sldLayoutId id="2147491095" r:id="rId4"/>
    <p:sldLayoutId id="2147491096" r:id="rId5"/>
    <p:sldLayoutId id="2147491097" r:id="rId6"/>
    <p:sldLayoutId id="2147491098" r:id="rId7"/>
    <p:sldLayoutId id="2147491099" r:id="rId8"/>
    <p:sldLayoutId id="2147491100" r:id="rId9"/>
    <p:sldLayoutId id="2147491481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GB" alt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3680499A-B7B9-46E9-815B-CC0DA553E1AF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Restricted</a:t>
            </a:r>
            <a:endParaRPr lang="en-US" sz="80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101" r:id="rId1"/>
    <p:sldLayoutId id="2147491102" r:id="rId2"/>
    <p:sldLayoutId id="2147491103" r:id="rId3"/>
    <p:sldLayoutId id="2147491104" r:id="rId4"/>
    <p:sldLayoutId id="2147491105" r:id="rId5"/>
    <p:sldLayoutId id="2147491106" r:id="rId6"/>
    <p:sldLayoutId id="2147491107" r:id="rId7"/>
    <p:sldLayoutId id="2147491108" r:id="rId8"/>
    <p:sldLayoutId id="2147491109" r:id="rId9"/>
    <p:sldLayoutId id="2147491110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GB" alt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73E3C52B-E839-4EA7-8D5D-C9C1607822FD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Restricted</a:t>
            </a:r>
            <a:endParaRPr lang="en-US" sz="80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82" r:id="rId1"/>
    <p:sldLayoutId id="2147491111" r:id="rId2"/>
    <p:sldLayoutId id="2147491112" r:id="rId3"/>
    <p:sldLayoutId id="2147491113" r:id="rId4"/>
    <p:sldLayoutId id="2147491114" r:id="rId5"/>
    <p:sldLayoutId id="2147491115" r:id="rId6"/>
    <p:sldLayoutId id="2147491116" r:id="rId7"/>
    <p:sldLayoutId id="2147491117" r:id="rId8"/>
    <p:sldLayoutId id="2147491118" r:id="rId9"/>
    <p:sldLayoutId id="2147491483" r:id="rId10"/>
    <p:sldLayoutId id="2147491484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ici pour saisir le titre principal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Modifiez le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85" r:id="rId1"/>
    <p:sldLayoutId id="2147491486" r:id="rId2"/>
    <p:sldLayoutId id="2147491487" r:id="rId3"/>
    <p:sldLayoutId id="2147491488" r:id="rId4"/>
    <p:sldLayoutId id="2147491489" r:id="rId5"/>
    <p:sldLayoutId id="2147491490" r:id="rId6"/>
    <p:sldLayoutId id="2147491491" r:id="rId7"/>
    <p:sldLayoutId id="2147491492" r:id="rId8"/>
    <p:sldLayoutId id="2147491493" r:id="rId9"/>
    <p:sldLayoutId id="2147491119" r:id="rId10"/>
    <p:sldLayoutId id="2147491120" r:id="rId11"/>
    <p:sldLayoutId id="2147491121" r:id="rId12"/>
    <p:sldLayoutId id="2147491494" r:id="rId13"/>
    <p:sldLayoutId id="2147491122" r:id="rId14"/>
    <p:sldLayoutId id="2147491495" r:id="rId15"/>
    <p:sldLayoutId id="2147491496" r:id="rId16"/>
    <p:sldLayoutId id="2147491123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3" r:id="rId1"/>
    <p:sldLayoutId id="2147491514" r:id="rId2"/>
    <p:sldLayoutId id="2147491515" r:id="rId3"/>
    <p:sldLayoutId id="2147491516" r:id="rId4"/>
    <p:sldLayoutId id="2147491517" r:id="rId5"/>
    <p:sldLayoutId id="2147491128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2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4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6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8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3675" indent="-1936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83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745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655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53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AA1CE879-11AD-47E8-B800-D5567F2BDE38}" type="slidenum">
              <a:rPr lang="en-GB" sz="800">
                <a:solidFill>
                  <a:schemeClr val="bg1"/>
                </a:solidFill>
                <a:latin typeface="Helvetica 75 Bold" panose="020B0804020202020204" pitchFamily="34" charset="0"/>
              </a:rPr>
              <a:pPr defTabSz="914253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53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394" r:id="rId1"/>
    <p:sldLayoutId id="2147491048" r:id="rId2"/>
    <p:sldLayoutId id="2147491049" r:id="rId3"/>
    <p:sldLayoutId id="2147491050" r:id="rId4"/>
    <p:sldLayoutId id="2147491051" r:id="rId5"/>
    <p:sldLayoutId id="2147491052" r:id="rId6"/>
    <p:sldLayoutId id="2147491053" r:id="rId7"/>
    <p:sldLayoutId id="2147491054" r:id="rId8"/>
    <p:sldLayoutId id="214749105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27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253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380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508" algn="l" defTabSz="51426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1763" indent="-131763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69875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4813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237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70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505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638" indent="-128568" algn="l" defTabSz="51426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35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69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01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36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70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803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37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72" algn="l" defTabSz="5142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22979487-F4CD-4535-8DB5-A75D5C6CE213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18" r:id="rId1"/>
    <p:sldLayoutId id="2147491129" r:id="rId2"/>
    <p:sldLayoutId id="2147491130" r:id="rId3"/>
    <p:sldLayoutId id="2147491131" r:id="rId4"/>
    <p:sldLayoutId id="2147491132" r:id="rId5"/>
    <p:sldLayoutId id="2147491133" r:id="rId6"/>
    <p:sldLayoutId id="2147491134" r:id="rId7"/>
    <p:sldLayoutId id="2147491135" r:id="rId8"/>
    <p:sldLayoutId id="2147491136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7BF971D5-35B8-4B0E-8E19-D650C927B902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19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258763" y="4645025"/>
            <a:ext cx="274637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C52274E5-37F0-444F-AA8F-27259E8FC206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638675"/>
            <a:ext cx="8151812" cy="341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20" r:id="rId1"/>
    <p:sldLayoutId id="2147491521" r:id="rId2"/>
    <p:sldLayoutId id="2147491145" r:id="rId3"/>
    <p:sldLayoutId id="2147491146" r:id="rId4"/>
    <p:sldLayoutId id="2147491147" r:id="rId5"/>
    <p:sldLayoutId id="2147491148" r:id="rId6"/>
    <p:sldLayoutId id="2147491149" r:id="rId7"/>
    <p:sldLayoutId id="2147491150" r:id="rId8"/>
    <p:sldLayoutId id="2147491151" r:id="rId9"/>
    <p:sldLayoutId id="2147491152" r:id="rId10"/>
    <p:sldLayoutId id="2147491153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258763" y="4645025"/>
            <a:ext cx="274637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EB36844D-AE3C-4599-BE62-787399BE1EDB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638675"/>
            <a:ext cx="8151812" cy="341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22" r:id="rId1"/>
    <p:sldLayoutId id="2147491154" r:id="rId2"/>
    <p:sldLayoutId id="2147491155" r:id="rId3"/>
    <p:sldLayoutId id="2147491156" r:id="rId4"/>
    <p:sldLayoutId id="2147491157" r:id="rId5"/>
    <p:sldLayoutId id="2147491158" r:id="rId6"/>
    <p:sldLayoutId id="2147491159" r:id="rId7"/>
    <p:sldLayoutId id="2147491160" r:id="rId8"/>
    <p:sldLayoutId id="2147491161" r:id="rId9"/>
    <p:sldLayoutId id="2147491162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258763" y="4645025"/>
            <a:ext cx="274637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E332DB28-F066-4B92-9C1E-17A1B534943A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638675"/>
            <a:ext cx="8151812" cy="341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23" r:id="rId1"/>
    <p:sldLayoutId id="2147491524" r:id="rId2"/>
    <p:sldLayoutId id="2147491163" r:id="rId3"/>
    <p:sldLayoutId id="2147491164" r:id="rId4"/>
    <p:sldLayoutId id="2147491165" r:id="rId5"/>
    <p:sldLayoutId id="2147491166" r:id="rId6"/>
    <p:sldLayoutId id="2147491167" r:id="rId7"/>
    <p:sldLayoutId id="2147491168" r:id="rId8"/>
    <p:sldLayoutId id="2147491169" r:id="rId9"/>
    <p:sldLayoutId id="2147491170" r:id="rId10"/>
    <p:sldLayoutId id="2147491525" r:id="rId11"/>
    <p:sldLayoutId id="2147491526" r:id="rId12"/>
    <p:sldLayoutId id="2147491527" r:id="rId13"/>
    <p:sldLayoutId id="2147491171" r:id="rId1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t 1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Diapositive think-cell" r:id="rId14" imgW="360" imgH="360" progId="TCLayout.ActiveDocument.1">
                  <p:embed/>
                </p:oleObj>
              </mc:Choice>
              <mc:Fallback>
                <p:oleObj name="Diapositive think-cell" r:id="rId14" imgW="360" imgH="360" progId="TCLayout.ActiveDocument.1">
                  <p:embed/>
                  <p:pic>
                    <p:nvPicPr>
                      <p:cNvPr id="0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75773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DF048BDF-7F04-4158-8979-ED931317AECB}" type="slidenum">
              <a:rPr lang="en-GB" sz="800">
                <a:solidFill>
                  <a:srgbClr val="000000"/>
                </a:solidFill>
                <a:latin typeface="Helvetica 45 Light" panose="020B0403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45 Light" panose="020B0403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75297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45 Light" panose="020B0403020202020204" pitchFamily="34" charset="0"/>
              </a:rPr>
              <a:t>confidentiel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28" r:id="rId1"/>
    <p:sldLayoutId id="2147491172" r:id="rId2"/>
    <p:sldLayoutId id="2147491173" r:id="rId3"/>
    <p:sldLayoutId id="2147491174" r:id="rId4"/>
    <p:sldLayoutId id="2147491175" r:id="rId5"/>
    <p:sldLayoutId id="2147491176" r:id="rId6"/>
    <p:sldLayoutId id="2147491177" r:id="rId7"/>
    <p:sldLayoutId id="2147491178" r:id="rId8"/>
    <p:sldLayoutId id="2147491179" r:id="rId9"/>
    <p:sldLayoutId id="2147491529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309688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B1813440-8F13-4A73-B6E4-1F7FE1F80EC1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r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t>/</a:t>
            </a: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60216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Aft>
                <a:spcPts val="4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Partenaires DVI 2016 – matinale M2M - confidentiel – </a:t>
            </a:r>
            <a:r>
              <a:rPr lang="en-GB" sz="80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en-GB" sz="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180" r:id="rId1"/>
    <p:sldLayoutId id="2147491181" r:id="rId2"/>
    <p:sldLayoutId id="2147491182" r:id="rId3"/>
    <p:sldLayoutId id="2147491183" r:id="rId4"/>
    <p:sldLayoutId id="2147491530" r:id="rId5"/>
    <p:sldLayoutId id="2147491184" r:id="rId6"/>
    <p:sldLayoutId id="2147491531" r:id="rId7"/>
    <p:sldLayoutId id="2147491532" r:id="rId8"/>
    <p:sldLayoutId id="2147491533" r:id="rId9"/>
    <p:sldLayoutId id="2147491534" r:id="rId10"/>
    <p:sldLayoutId id="2147491535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t 1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Diapositive think-cell" r:id="rId14" imgW="360" imgH="360" progId="TCLayout.ActiveDocument.1">
                  <p:embed/>
                </p:oleObj>
              </mc:Choice>
              <mc:Fallback>
                <p:oleObj name="Diapositive think-cell" r:id="rId14" imgW="360" imgH="360" progId="TCLayout.ActiveDocument.1">
                  <p:embed/>
                  <p:pic>
                    <p:nvPicPr>
                      <p:cNvPr id="0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75773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2E52316D-3B16-4694-898C-B6F5206FD73D}" type="slidenum">
              <a:rPr lang="en-GB" sz="800">
                <a:solidFill>
                  <a:srgbClr val="000000"/>
                </a:solidFill>
                <a:latin typeface="Helvetica 45 Light" panose="020B0403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45 Light" panose="020B0403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75297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45 Light" panose="020B0403020202020204" pitchFamily="34" charset="0"/>
              </a:rPr>
              <a:t>confidentiel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36" r:id="rId1"/>
    <p:sldLayoutId id="2147491185" r:id="rId2"/>
    <p:sldLayoutId id="2147491186" r:id="rId3"/>
    <p:sldLayoutId id="2147491187" r:id="rId4"/>
    <p:sldLayoutId id="2147491188" r:id="rId5"/>
    <p:sldLayoutId id="2147491189" r:id="rId6"/>
    <p:sldLayoutId id="2147491190" r:id="rId7"/>
    <p:sldLayoutId id="2147491191" r:id="rId8"/>
    <p:sldLayoutId id="2147491192" r:id="rId9"/>
    <p:sldLayoutId id="2147491537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2E0ED368-55A0-42E9-8871-9432E3F313E5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38" r:id="rId1"/>
    <p:sldLayoutId id="2147491193" r:id="rId2"/>
    <p:sldLayoutId id="2147491194" r:id="rId3"/>
    <p:sldLayoutId id="2147491195" r:id="rId4"/>
    <p:sldLayoutId id="2147491196" r:id="rId5"/>
    <p:sldLayoutId id="2147491197" r:id="rId6"/>
    <p:sldLayoutId id="2147491198" r:id="rId7"/>
    <p:sldLayoutId id="2147491199" r:id="rId8"/>
    <p:sldLayoutId id="2147491200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FD33623A-2545-4F10-81F2-2CE467AC9EE6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39" r:id="rId1"/>
    <p:sldLayoutId id="2147491201" r:id="rId2"/>
    <p:sldLayoutId id="2147491202" r:id="rId3"/>
    <p:sldLayoutId id="2147491203" r:id="rId4"/>
    <p:sldLayoutId id="2147491204" r:id="rId5"/>
    <p:sldLayoutId id="2147491205" r:id="rId6"/>
    <p:sldLayoutId id="2147491206" r:id="rId7"/>
    <p:sldLayoutId id="2147491207" r:id="rId8"/>
    <p:sldLayoutId id="2147491208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95" r:id="rId1"/>
    <p:sldLayoutId id="2147491396" r:id="rId2"/>
    <p:sldLayoutId id="2147491397" r:id="rId3"/>
    <p:sldLayoutId id="2147491398" r:id="rId4"/>
    <p:sldLayoutId id="2147491399" r:id="rId5"/>
    <p:sldLayoutId id="214749140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25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38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508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199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324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452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580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1E589AAA-036B-4BC2-93BF-EE871B81BD4A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40" r:id="rId1"/>
    <p:sldLayoutId id="2147491209" r:id="rId2"/>
    <p:sldLayoutId id="2147491210" r:id="rId3"/>
    <p:sldLayoutId id="2147491211" r:id="rId4"/>
    <p:sldLayoutId id="2147491212" r:id="rId5"/>
    <p:sldLayoutId id="2147491213" r:id="rId6"/>
    <p:sldLayoutId id="2147491214" r:id="rId7"/>
    <p:sldLayoutId id="2147491215" r:id="rId8"/>
    <p:sldLayoutId id="2147491216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7B60C468-4388-45BB-8B8F-A8842326AF08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41" r:id="rId1"/>
    <p:sldLayoutId id="2147491217" r:id="rId2"/>
    <p:sldLayoutId id="2147491218" r:id="rId3"/>
    <p:sldLayoutId id="2147491219" r:id="rId4"/>
    <p:sldLayoutId id="2147491220" r:id="rId5"/>
    <p:sldLayoutId id="2147491221" r:id="rId6"/>
    <p:sldLayoutId id="2147491222" r:id="rId7"/>
    <p:sldLayoutId id="2147491223" r:id="rId8"/>
    <p:sldLayoutId id="2147491224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42" r:id="rId1"/>
    <p:sldLayoutId id="2147491543" r:id="rId2"/>
    <p:sldLayoutId id="2147491544" r:id="rId3"/>
    <p:sldLayoutId id="2147491545" r:id="rId4"/>
    <p:sldLayoutId id="2147491546" r:id="rId5"/>
    <p:sldLayoutId id="2147491225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2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4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6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8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3675" indent="-1936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83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745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655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DAC03B0A-391E-4CA0-80A1-B1580CD235B5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47" r:id="rId1"/>
    <p:sldLayoutId id="2147491226" r:id="rId2"/>
    <p:sldLayoutId id="2147491227" r:id="rId3"/>
    <p:sldLayoutId id="2147491228" r:id="rId4"/>
    <p:sldLayoutId id="2147491229" r:id="rId5"/>
    <p:sldLayoutId id="2147491230" r:id="rId6"/>
    <p:sldLayoutId id="2147491231" r:id="rId7"/>
    <p:sldLayoutId id="2147491232" r:id="rId8"/>
    <p:sldLayoutId id="2147491233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B21C7BC4-D89E-4E0A-B766-032FC121503B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48" r:id="rId1"/>
    <p:sldLayoutId id="2147491234" r:id="rId2"/>
    <p:sldLayoutId id="2147491235" r:id="rId3"/>
    <p:sldLayoutId id="2147491236" r:id="rId4"/>
    <p:sldLayoutId id="2147491237" r:id="rId5"/>
    <p:sldLayoutId id="2147491238" r:id="rId6"/>
    <p:sldLayoutId id="2147491239" r:id="rId7"/>
    <p:sldLayoutId id="2147491240" r:id="rId8"/>
    <p:sldLayoutId id="2147491241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38" y="1319213"/>
            <a:ext cx="7097712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11238" y="309563"/>
            <a:ext cx="7096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400" y="4818063"/>
            <a:ext cx="736600" cy="161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defRPr/>
            </a:pPr>
            <a:fld id="{90CB0B99-B127-4CFA-96A3-241C7F9AF440}" type="slidenum">
              <a:rPr lang="fr-FR" altLang="fr-FR" sz="80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pPr algn="ctr" defTabSz="914400" eaLnBrk="1" hangingPunct="1">
                <a:defRPr/>
              </a:pPr>
              <a:t>‹N°›</a:t>
            </a:fld>
            <a:endParaRPr lang="fr-FR" altLang="fr-FR" sz="800" smtClean="0">
              <a:solidFill>
                <a:srgbClr val="000000"/>
              </a:solidFill>
              <a:latin typeface="Helvetica 55 Roman" pitchFamily="2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4" r:id="rId1"/>
    <p:sldLayoutId id="2147491255" r:id="rId2"/>
    <p:sldLayoutId id="2147491256" r:id="rId3"/>
    <p:sldLayoutId id="214749125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9pPr>
    </p:titleStyle>
    <p:bodyStyle>
      <a:lvl1pPr marL="193675" indent="-193675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rtl="0" eaLnBrk="0" fontAlgn="base" hangingPunct="0">
        <a:spcBef>
          <a:spcPct val="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2pPr>
      <a:lvl3pPr marL="118745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606550" indent="-228600" algn="l" rtl="0" eaLnBrk="0" fontAlgn="base" hangingPunct="0">
        <a:spcBef>
          <a:spcPct val="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307C2907-AE9B-4746-9207-08848804DD67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51" r:id="rId1"/>
    <p:sldLayoutId id="2147491258" r:id="rId2"/>
    <p:sldLayoutId id="2147491259" r:id="rId3"/>
    <p:sldLayoutId id="2147491260" r:id="rId4"/>
    <p:sldLayoutId id="2147491261" r:id="rId5"/>
    <p:sldLayoutId id="2147491262" r:id="rId6"/>
    <p:sldLayoutId id="2147491263" r:id="rId7"/>
    <p:sldLayoutId id="2147491264" r:id="rId8"/>
    <p:sldLayoutId id="214749126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C0A0B6DF-D93F-48E3-B556-DDDE93287A43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52" r:id="rId1"/>
    <p:sldLayoutId id="2147491266" r:id="rId2"/>
    <p:sldLayoutId id="2147491267" r:id="rId3"/>
    <p:sldLayoutId id="2147491268" r:id="rId4"/>
    <p:sldLayoutId id="2147491269" r:id="rId5"/>
    <p:sldLayoutId id="2147491270" r:id="rId6"/>
    <p:sldLayoutId id="2147491271" r:id="rId7"/>
    <p:sldLayoutId id="2147491272" r:id="rId8"/>
    <p:sldLayoutId id="2147491273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2E657BE4-C749-4D6E-ACF1-8590C0B694A4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53" r:id="rId1"/>
    <p:sldLayoutId id="2147491274" r:id="rId2"/>
    <p:sldLayoutId id="2147491275" r:id="rId3"/>
    <p:sldLayoutId id="2147491276" r:id="rId4"/>
    <p:sldLayoutId id="2147491277" r:id="rId5"/>
    <p:sldLayoutId id="2147491278" r:id="rId6"/>
    <p:sldLayoutId id="2147491279" r:id="rId7"/>
    <p:sldLayoutId id="2147491280" r:id="rId8"/>
    <p:sldLayoutId id="2147491281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B96A2C7C-2422-4762-AA00-5D6FAC636F42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54" r:id="rId1"/>
    <p:sldLayoutId id="2147491282" r:id="rId2"/>
    <p:sldLayoutId id="2147491283" r:id="rId3"/>
    <p:sldLayoutId id="2147491284" r:id="rId4"/>
    <p:sldLayoutId id="2147491285" r:id="rId5"/>
    <p:sldLayoutId id="2147491286" r:id="rId6"/>
    <p:sldLayoutId id="2147491287" r:id="rId7"/>
    <p:sldLayoutId id="2147491288" r:id="rId8"/>
    <p:sldLayoutId id="2147491289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01" r:id="rId1"/>
    <p:sldLayoutId id="2147491402" r:id="rId2"/>
    <p:sldLayoutId id="2147491403" r:id="rId3"/>
    <p:sldLayoutId id="2147491404" r:id="rId4"/>
    <p:sldLayoutId id="2147491405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25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38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508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199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324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452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580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721225"/>
            <a:ext cx="274638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36589580-1AC6-4F08-BB14-8AC1F3C7625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290" r:id="rId1"/>
    <p:sldLayoutId id="2147491291" r:id="rId2"/>
    <p:sldLayoutId id="2147491292" r:id="rId3"/>
    <p:sldLayoutId id="2147491293" r:id="rId4"/>
    <p:sldLayoutId id="2147491294" r:id="rId5"/>
    <p:sldLayoutId id="2147491295" r:id="rId6"/>
    <p:sldLayoutId id="2147491555" r:id="rId7"/>
    <p:sldLayoutId id="2147491556" r:id="rId8"/>
    <p:sldLayoutId id="2147491296" r:id="rId9"/>
    <p:sldLayoutId id="2147491557" r:id="rId10"/>
    <p:sldLayoutId id="2147491297" r:id="rId11"/>
    <p:sldLayoutId id="2147491558" r:id="rId12"/>
    <p:sldLayoutId id="2147491298" r:id="rId13"/>
    <p:sldLayoutId id="2147491559" r:id="rId14"/>
    <p:sldLayoutId id="2147491299" r:id="rId15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6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2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646F49ED-C49A-4844-906F-803C0D9D6936}" type="slidenum">
              <a:rPr lang="en-GB"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60" r:id="rId1"/>
    <p:sldLayoutId id="2147491300" r:id="rId2"/>
    <p:sldLayoutId id="2147491301" r:id="rId3"/>
    <p:sldLayoutId id="2147491302" r:id="rId4"/>
    <p:sldLayoutId id="2147491303" r:id="rId5"/>
    <p:sldLayoutId id="2147491304" r:id="rId6"/>
    <p:sldLayoutId id="2147491305" r:id="rId7"/>
    <p:sldLayoutId id="2147491306" r:id="rId8"/>
    <p:sldLayoutId id="2147491307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250825" y="1058863"/>
            <a:ext cx="868362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08" r:id="rId1"/>
    <p:sldLayoutId id="2147491309" r:id="rId2"/>
    <p:sldLayoutId id="2147491310" r:id="rId3"/>
    <p:sldLayoutId id="2147491311" r:id="rId4"/>
    <p:sldLayoutId id="2147491312" r:id="rId5"/>
    <p:sldLayoutId id="2147491313" r:id="rId6"/>
    <p:sldLayoutId id="2147491561" r:id="rId7"/>
    <p:sldLayoutId id="2147491562" r:id="rId8"/>
    <p:sldLayoutId id="2147491314" r:id="rId9"/>
    <p:sldLayoutId id="2147491563" r:id="rId10"/>
    <p:sldLayoutId id="214749156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Helvetica 75 Bold" pitchFamily="34" charset="0"/>
        </a:defRPr>
      </a:lvl5pPr>
      <a:lvl6pPr marL="4572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4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6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80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3675" indent="-193675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 sz="1400">
          <a:solidFill>
            <a:schemeClr val="tx2"/>
          </a:solidFill>
          <a:latin typeface="Helvetica 55 Roman" panose="020B0604020202020204" pitchFamily="2" charset="0"/>
          <a:ea typeface="+mn-ea"/>
          <a:cs typeface="+mn-cs"/>
        </a:defRPr>
      </a:lvl1pPr>
      <a:lvl2pPr marL="768350" indent="-285750" algn="l" rtl="0" eaLnBrk="0" fontAlgn="base" hangingPunct="0">
        <a:spcBef>
          <a:spcPct val="10000"/>
        </a:spcBef>
        <a:spcAft>
          <a:spcPct val="0"/>
        </a:spcAft>
        <a:buChar char="–"/>
        <a:defRPr sz="1400">
          <a:solidFill>
            <a:schemeClr val="tx2"/>
          </a:solidFill>
          <a:latin typeface="Helvetica 55 Roman" panose="020B0604020202020204" pitchFamily="2" charset="0"/>
        </a:defRPr>
      </a:lvl2pPr>
      <a:lvl3pPr marL="1187450" indent="-22860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400">
          <a:solidFill>
            <a:schemeClr val="tx2"/>
          </a:solidFill>
          <a:latin typeface="Helvetica 55 Roman" panose="020B0604020202020204" pitchFamily="2" charset="0"/>
        </a:defRPr>
      </a:lvl3pPr>
      <a:lvl4pPr marL="1606550" indent="-228600" algn="l" rtl="0" eaLnBrk="0" fontAlgn="base" hangingPunct="0">
        <a:spcBef>
          <a:spcPct val="10000"/>
        </a:spcBef>
        <a:spcAft>
          <a:spcPct val="0"/>
        </a:spcAft>
        <a:buChar char="–"/>
        <a:defRPr sz="1400">
          <a:solidFill>
            <a:schemeClr val="tx2"/>
          </a:solidFill>
          <a:latin typeface="Helvetica 55 Roman" panose="020B0604020202020204" pitchFamily="2" charset="0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har char="–"/>
        <a:defRPr sz="1400">
          <a:solidFill>
            <a:schemeClr val="tx2"/>
          </a:solidFill>
          <a:latin typeface="Helvetica 55 Roman" panose="020B0604020202020204" pitchFamily="2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65" r:id="rId1"/>
    <p:sldLayoutId id="2147491566" r:id="rId2"/>
    <p:sldLayoutId id="2147491567" r:id="rId3"/>
    <p:sldLayoutId id="2147491568" r:id="rId4"/>
    <p:sldLayoutId id="2147491569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70" r:id="rId1"/>
    <p:sldLayoutId id="2147491571" r:id="rId2"/>
    <p:sldLayoutId id="2147491572" r:id="rId3"/>
    <p:sldLayoutId id="2147491573" r:id="rId4"/>
    <p:sldLayoutId id="2147491574" r:id="rId5"/>
    <p:sldLayoutId id="2147491575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t 3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Diapositive think-cell" r:id="rId13" imgW="270" imgH="270" progId="TCLayout.ActiveDocument.1">
                  <p:embed/>
                </p:oleObj>
              </mc:Choice>
              <mc:Fallback>
                <p:oleObj name="Diapositive think-cell" r:id="rId13" imgW="270" imgH="270" progId="TCLayout.ActiveDocument.1">
                  <p:embed/>
                  <p:pic>
                    <p:nvPicPr>
                      <p:cNvPr id="0" name="Obje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738" y="268288"/>
            <a:ext cx="8516937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738" y="1181100"/>
            <a:ext cx="8516937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8"/>
            <a:ext cx="274638" cy="334962"/>
          </a:xfrm>
          <a:prstGeom prst="rect">
            <a:avLst/>
          </a:prstGeom>
        </p:spPr>
        <p:txBody>
          <a:bodyPr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B1E77702-D637-42BA-8D13-4F4712500D85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5" r:id="rId1"/>
    <p:sldLayoutId id="2147491576" r:id="rId2"/>
    <p:sldLayoutId id="2147491316" r:id="rId3"/>
    <p:sldLayoutId id="2147491317" r:id="rId4"/>
    <p:sldLayoutId id="2147491318" r:id="rId5"/>
    <p:sldLayoutId id="2147491319" r:id="rId6"/>
    <p:sldLayoutId id="2147491577" r:id="rId7"/>
    <p:sldLayoutId id="2147491578" r:id="rId8"/>
    <p:sldLayoutId id="2147491579" r:id="rId9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spc="-2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Helvetica 75 Bold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Calibri" pitchFamily="34" charset="0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 kern="1200" spc="-2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-2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t 1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75773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47CA54D7-49A6-4125-A6FF-E7C11873D47E}" type="slidenum">
              <a:rPr lang="en-GB" sz="800">
                <a:solidFill>
                  <a:srgbClr val="000000"/>
                </a:solidFill>
                <a:latin typeface="Helvetica 45 Light" panose="020B0403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45 Light" panose="020B0403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75297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45 Light" panose="020B0403020202020204" pitchFamily="34" charset="0"/>
              </a:rPr>
              <a:t>confidentiel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80" r:id="rId1"/>
    <p:sldLayoutId id="2147491320" r:id="rId2"/>
    <p:sldLayoutId id="2147491321" r:id="rId3"/>
    <p:sldLayoutId id="2147491322" r:id="rId4"/>
    <p:sldLayoutId id="2147491323" r:id="rId5"/>
    <p:sldLayoutId id="2147491324" r:id="rId6"/>
    <p:sldLayoutId id="2147491325" r:id="rId7"/>
    <p:sldLayoutId id="2147491326" r:id="rId8"/>
    <p:sldLayoutId id="2147491327" r:id="rId9"/>
    <p:sldLayoutId id="2147491328" r:id="rId10"/>
    <p:sldLayoutId id="2147491581" r:id="rId11"/>
    <p:sldLayoutId id="2147491329" r:id="rId1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63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327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490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654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1763" indent="-131763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69875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4813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350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04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59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13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5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09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6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18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27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81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36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10425027-5AD7-472A-8AB7-6383744E29F1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82" r:id="rId1"/>
    <p:sldLayoutId id="2147491330" r:id="rId2"/>
    <p:sldLayoutId id="2147491331" r:id="rId3"/>
    <p:sldLayoutId id="2147491332" r:id="rId4"/>
    <p:sldLayoutId id="2147491333" r:id="rId5"/>
    <p:sldLayoutId id="2147491334" r:id="rId6"/>
    <p:sldLayoutId id="2147491335" r:id="rId7"/>
    <p:sldLayoutId id="2147491336" r:id="rId8"/>
    <p:sldLayoutId id="2147491337" r:id="rId9"/>
    <p:sldLayoutId id="2147491583" r:id="rId10"/>
    <p:sldLayoutId id="2147491584" r:id="rId11"/>
    <p:sldLayoutId id="2147491585" r:id="rId12"/>
    <p:sldLayoutId id="2147491586" r:id="rId1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87" r:id="rId1"/>
    <p:sldLayoutId id="2147491588" r:id="rId2"/>
    <p:sldLayoutId id="2147491589" r:id="rId3"/>
    <p:sldLayoutId id="2147491590" r:id="rId4"/>
    <p:sldLayoutId id="2147491591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25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38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508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199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324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452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580" indent="-228564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93" r:id="rId1"/>
    <p:sldLayoutId id="2147491594" r:id="rId2"/>
    <p:sldLayoutId id="2147491595" r:id="rId3"/>
    <p:sldLayoutId id="2147491596" r:id="rId4"/>
    <p:sldLayoutId id="214749159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06" r:id="rId1"/>
    <p:sldLayoutId id="2147491407" r:id="rId2"/>
    <p:sldLayoutId id="2147491408" r:id="rId3"/>
    <p:sldLayoutId id="2147491409" r:id="rId4"/>
    <p:sldLayoutId id="2147491410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FA7CED2-7E14-49CE-8624-A49BDACEB15B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98" r:id="rId1"/>
    <p:sldLayoutId id="2147491338" r:id="rId2"/>
    <p:sldLayoutId id="2147491339" r:id="rId3"/>
    <p:sldLayoutId id="2147491340" r:id="rId4"/>
    <p:sldLayoutId id="2147491341" r:id="rId5"/>
    <p:sldLayoutId id="2147491342" r:id="rId6"/>
    <p:sldLayoutId id="2147491343" r:id="rId7"/>
    <p:sldLayoutId id="2147491344" r:id="rId8"/>
    <p:sldLayoutId id="2147491345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92024628-DF83-4F5D-93A0-6512AF81CB8D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05" r:id="rId1"/>
    <p:sldLayoutId id="2147491361" r:id="rId2"/>
    <p:sldLayoutId id="2147491362" r:id="rId3"/>
    <p:sldLayoutId id="2147491363" r:id="rId4"/>
    <p:sldLayoutId id="2147491364" r:id="rId5"/>
    <p:sldLayoutId id="2147491365" r:id="rId6"/>
    <p:sldLayoutId id="2147491366" r:id="rId7"/>
    <p:sldLayoutId id="2147491367" r:id="rId8"/>
    <p:sldLayoutId id="2147491368" r:id="rId9"/>
    <p:sldLayoutId id="2147491606" r:id="rId10"/>
    <p:sldLayoutId id="2147491607" r:id="rId11"/>
    <p:sldLayoutId id="2147491608" r:id="rId12"/>
    <p:sldLayoutId id="2147491609" r:id="rId13"/>
    <p:sldLayoutId id="2147491610" r:id="rId1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38F847E4-0960-4712-BB91-3B1D93F8F29E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16" r:id="rId1"/>
    <p:sldLayoutId id="2147491369" r:id="rId2"/>
    <p:sldLayoutId id="2147491370" r:id="rId3"/>
    <p:sldLayoutId id="2147491371" r:id="rId4"/>
    <p:sldLayoutId id="2147491372" r:id="rId5"/>
    <p:sldLayoutId id="2147491373" r:id="rId6"/>
    <p:sldLayoutId id="2147491374" r:id="rId7"/>
    <p:sldLayoutId id="2147491375" r:id="rId8"/>
    <p:sldLayoutId id="2147491376" r:id="rId9"/>
    <p:sldLayoutId id="2147491617" r:id="rId10"/>
    <p:sldLayoutId id="2147491618" r:id="rId11"/>
    <p:sldLayoutId id="2147491619" r:id="rId12"/>
    <p:sldLayoutId id="2147491620" r:id="rId13"/>
    <p:sldLayoutId id="2147491621" r:id="rId1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53FA4958-C7AF-4218-AD7E-E5796F46BC98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2" r:id="rId1"/>
    <p:sldLayoutId id="2147491377" r:id="rId2"/>
    <p:sldLayoutId id="2147491378" r:id="rId3"/>
    <p:sldLayoutId id="2147491379" r:id="rId4"/>
    <p:sldLayoutId id="2147491380" r:id="rId5"/>
    <p:sldLayoutId id="2147491381" r:id="rId6"/>
    <p:sldLayoutId id="2147491382" r:id="rId7"/>
    <p:sldLayoutId id="2147491383" r:id="rId8"/>
    <p:sldLayoutId id="2147491384" r:id="rId9"/>
    <p:sldLayoutId id="2147491623" r:id="rId10"/>
    <p:sldLayoutId id="2147491624" r:id="rId11"/>
    <p:sldLayoutId id="2147491625" r:id="rId12"/>
    <p:sldLayoutId id="2147491626" r:id="rId13"/>
    <p:sldLayoutId id="2147491627" r:id="rId1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512638A2-1261-4DA3-B610-70B4B9D790C1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46722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8" r:id="rId1"/>
    <p:sldLayoutId id="2147491385" r:id="rId2"/>
    <p:sldLayoutId id="2147491386" r:id="rId3"/>
    <p:sldLayoutId id="2147491387" r:id="rId4"/>
    <p:sldLayoutId id="2147491388" r:id="rId5"/>
    <p:sldLayoutId id="2147491389" r:id="rId6"/>
    <p:sldLayoutId id="2147491390" r:id="rId7"/>
    <p:sldLayoutId id="2147491391" r:id="rId8"/>
    <p:sldLayoutId id="2147491392" r:id="rId9"/>
    <p:sldLayoutId id="2147491639" r:id="rId10"/>
    <p:sldLayoutId id="2147491640" r:id="rId11"/>
    <p:sldLayoutId id="2147491641" r:id="rId12"/>
    <p:sldLayoutId id="2147491642" r:id="rId13"/>
    <p:sldLayoutId id="2147491643" r:id="rId1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50" indent="-133350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63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400" indent="-134938" algn="l" defTabSz="514350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5" y="1060450"/>
            <a:ext cx="86836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228600"/>
            <a:ext cx="868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644" r:id="rId1"/>
    <p:sldLayoutId id="2147491645" r:id="rId2"/>
    <p:sldLayoutId id="2147491646" r:id="rId3"/>
    <p:sldLayoutId id="2147491647" r:id="rId4"/>
    <p:sldLayoutId id="214749164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2pPr>
      <a:lvl3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3pPr>
      <a:lvl4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4pPr>
      <a:lvl5pPr algn="l" rtl="0" eaLnBrk="0" fontAlgn="base" hangingPunct="0">
        <a:lnSpc>
          <a:spcPct val="124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 75 Bold" pitchFamily="34" charset="0"/>
        </a:defRPr>
      </a:lvl5pPr>
      <a:lvl6pPr marL="457163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6pPr>
      <a:lvl7pPr marL="914327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7pPr>
      <a:lvl8pPr marL="1371490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8pPr>
      <a:lvl9pPr marL="1828654" algn="l" rtl="0" eaLnBrk="1" fontAlgn="base" hangingPunct="1">
        <a:lnSpc>
          <a:spcPct val="12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35 Thin" pitchFamily="34" charset="0"/>
        </a:defRPr>
      </a:lvl9pPr>
    </p:titleStyle>
    <p:bodyStyle>
      <a:lvl1pPr marL="192088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  <a:ea typeface="+mn-ea"/>
          <a:cs typeface="+mn-cs"/>
        </a:defRPr>
      </a:lvl1pPr>
      <a:lvl2pPr marL="766763" indent="-28416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2pPr>
      <a:lvl3pPr marL="11858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bg1"/>
          </a:solidFill>
          <a:latin typeface="Helvetica 55 Roman" panose="020B0604020202020204" pitchFamily="2" charset="0"/>
        </a:defRPr>
      </a:lvl3pPr>
      <a:lvl4pPr marL="160496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4pPr>
      <a:lvl5pPr marL="2055813" indent="-227013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1400">
          <a:solidFill>
            <a:schemeClr val="bg1"/>
          </a:solidFill>
          <a:latin typeface="Helvetica 55 Roman" panose="020B0604020202020204" pitchFamily="2" charset="0"/>
        </a:defRPr>
      </a:lvl5pPr>
      <a:lvl6pPr marL="2514399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6pPr>
      <a:lvl7pPr marL="2971562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7pPr>
      <a:lvl8pPr marL="3428726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8pPr>
      <a:lvl9pPr marL="3885890" indent="-228582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76588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76" name="Diapositive think-cell" r:id="rId13" imgW="360" imgH="360" progId="TCLayout.ActiveDocument.1">
                  <p:embed/>
                </p:oleObj>
              </mc:Choice>
              <mc:Fallback>
                <p:oleObj name="Diapositive think-cell" r:id="rId1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0" r:id="rId1"/>
    <p:sldLayoutId id="2147491661" r:id="rId2"/>
    <p:sldLayoutId id="2147491662" r:id="rId3"/>
    <p:sldLayoutId id="2147491663" r:id="rId4"/>
    <p:sldLayoutId id="2147491664" r:id="rId5"/>
    <p:sldLayoutId id="2147491665" r:id="rId6"/>
    <p:sldLayoutId id="2147491666" r:id="rId7"/>
    <p:sldLayoutId id="2147491667" r:id="rId8"/>
    <p:sldLayoutId id="21474916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4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70" r:id="rId1"/>
    <p:sldLayoutId id="2147491671" r:id="rId2"/>
    <p:sldLayoutId id="2147491672" r:id="rId3"/>
    <p:sldLayoutId id="2147491673" r:id="rId4"/>
    <p:sldLayoutId id="2147491674" r:id="rId5"/>
    <p:sldLayoutId id="2147491675" r:id="rId6"/>
    <p:sldLayoutId id="2147491676" r:id="rId7"/>
    <p:sldLayoutId id="214749167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987" y="145161"/>
            <a:ext cx="221678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6600"/>
                </a:solidFill>
                <a:latin typeface="Helvetica 75 Bold"/>
                <a:cs typeface="Helvetica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1956" y="2218156"/>
            <a:ext cx="4260087" cy="11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2/19/2019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37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79" r:id="rId1"/>
    <p:sldLayoutId id="2147491680" r:id="rId2"/>
    <p:sldLayoutId id="2147491681" r:id="rId3"/>
    <p:sldLayoutId id="2147491682" r:id="rId4"/>
    <p:sldLayoutId id="2147491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FFFFFF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FFFFFF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85" r:id="rId1"/>
    <p:sldLayoutId id="2147491686" r:id="rId2"/>
    <p:sldLayoutId id="2147491687" r:id="rId3"/>
    <p:sldLayoutId id="2147491688" r:id="rId4"/>
    <p:sldLayoutId id="2147491689" r:id="rId5"/>
    <p:sldLayoutId id="2147491690" r:id="rId6"/>
    <p:sldLayoutId id="2147491691" r:id="rId7"/>
    <p:sldLayoutId id="214749169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721225"/>
            <a:ext cx="274638" cy="3349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03824C7-B0FB-4055-9F74-D936E78513AE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716463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11" r:id="rId1"/>
    <p:sldLayoutId id="2147491412" r:id="rId2"/>
    <p:sldLayoutId id="2147491413" r:id="rId3"/>
    <p:sldLayoutId id="2147491414" r:id="rId4"/>
    <p:sldLayoutId id="2147491415" r:id="rId5"/>
    <p:sldLayoutId id="2147491416" r:id="rId6"/>
    <p:sldLayoutId id="2147491417" r:id="rId7"/>
    <p:sldLayoutId id="2147491418" r:id="rId8"/>
    <p:sldLayoutId id="2147491419" r:id="rId9"/>
    <p:sldLayoutId id="2147491420" r:id="rId10"/>
    <p:sldLayoutId id="2147491056" r:id="rId11"/>
    <p:sldLayoutId id="2147491421" r:id="rId12"/>
    <p:sldLayoutId id="2147491422" r:id="rId1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63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327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490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654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1763" indent="-131763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6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69875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4813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2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350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04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59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13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5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09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6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18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27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81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36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23" r:id="rId1"/>
    <p:sldLayoutId id="2147491424" r:id="rId2"/>
    <p:sldLayoutId id="2147491425" r:id="rId3"/>
    <p:sldLayoutId id="2147491426" r:id="rId4"/>
    <p:sldLayoutId id="2147491427" r:id="rId5"/>
    <p:sldLayoutId id="2147491428" r:id="rId6"/>
    <p:sldLayoutId id="2147491429" r:id="rId7"/>
    <p:sldLayoutId id="2147491430" r:id="rId8"/>
    <p:sldLayoutId id="2147491431" r:id="rId9"/>
    <p:sldLayoutId id="2147491432" r:id="rId10"/>
    <p:sldLayoutId id="2147491433" r:id="rId11"/>
    <p:sldLayoutId id="2147491434" r:id="rId12"/>
    <p:sldLayoutId id="2147491057" r:id="rId13"/>
    <p:sldLayoutId id="2147491058" r:id="rId14"/>
    <p:sldLayoutId id="2147491059" r:id="rId15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63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327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490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654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1763" indent="-131763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6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69875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4813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2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350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04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59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13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5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09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6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18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27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81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36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ici pour saisir le titre principal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Modifiez le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35" r:id="rId1"/>
    <p:sldLayoutId id="2147491436" r:id="rId2"/>
    <p:sldLayoutId id="2147491437" r:id="rId3"/>
    <p:sldLayoutId id="2147491438" r:id="rId4"/>
    <p:sldLayoutId id="2147491439" r:id="rId5"/>
    <p:sldLayoutId id="2147491440" r:id="rId6"/>
    <p:sldLayoutId id="2147491441" r:id="rId7"/>
    <p:sldLayoutId id="2147491442" r:id="rId8"/>
    <p:sldLayoutId id="2147491443" r:id="rId9"/>
    <p:sldLayoutId id="2147491444" r:id="rId10"/>
    <p:sldLayoutId id="2147491445" r:id="rId11"/>
    <p:sldLayoutId id="2147491446" r:id="rId12"/>
    <p:sldLayoutId id="2147491447" r:id="rId1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63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327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490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654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1763" indent="-131763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69875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4813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350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04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59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13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5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09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6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18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27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81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36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t 1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5"/>
            <a:ext cx="84709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ici pour saisir le titre principal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757738"/>
            <a:ext cx="274638" cy="3349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250F24F2-E108-4E34-AF72-6F46FEB1C916}" type="slidenum">
              <a:rPr lang="en-GB" sz="800">
                <a:solidFill>
                  <a:srgbClr val="000000"/>
                </a:solidFill>
                <a:latin typeface="Helvetica 45 Light" panose="020B0403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45 Light" panose="020B0403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5638" y="4752975"/>
            <a:ext cx="8151812" cy="3397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 err="1">
                <a:solidFill>
                  <a:srgbClr val="FF6600"/>
                </a:solidFill>
                <a:latin typeface="Helvetica 45 Light" panose="020B0403020202020204" pitchFamily="34" charset="0"/>
              </a:rPr>
              <a:t>confidentiel</a:t>
            </a:r>
            <a:r>
              <a:rPr lang="en-GB" sz="800">
                <a:solidFill>
                  <a:srgbClr val="FF6600"/>
                </a:solidFill>
                <a:latin typeface="Helvetica 45 Light" panose="020B0403020202020204" pitchFamily="34" charset="0"/>
              </a:rPr>
              <a:t> Orange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448" r:id="rId1"/>
    <p:sldLayoutId id="2147491060" r:id="rId2"/>
    <p:sldLayoutId id="2147491061" r:id="rId3"/>
    <p:sldLayoutId id="2147491062" r:id="rId4"/>
    <p:sldLayoutId id="2147491063" r:id="rId5"/>
    <p:sldLayoutId id="2147491064" r:id="rId6"/>
    <p:sldLayoutId id="2147491065" r:id="rId7"/>
    <p:sldLayoutId id="2147491066" r:id="rId8"/>
    <p:sldLayoutId id="2147491067" r:id="rId9"/>
    <p:sldLayoutId id="2147491068" r:id="rId10"/>
    <p:sldLayoutId id="2147491449" r:id="rId11"/>
    <p:sldLayoutId id="2147491069" r:id="rId1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63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327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490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654" algn="l" defTabSz="514309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1763" indent="-131763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69875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4813" indent="-133350" algn="l" defTabSz="512763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350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04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59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813" indent="-128578" algn="l" defTabSz="51430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5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09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6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18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3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27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81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236" algn="l" defTabSz="51430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43zV0BmZN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3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6" descr="C:\Users\XEBX8380\Documents\Mes fichiers reçus\iStock-688980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7" name="ZoneTexte 1"/>
          <p:cNvSpPr txBox="1">
            <a:spLocks noChangeArrowheads="1"/>
          </p:cNvSpPr>
          <p:nvPr/>
        </p:nvSpPr>
        <p:spPr bwMode="auto">
          <a:xfrm>
            <a:off x="1314450" y="144463"/>
            <a:ext cx="6654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4400" b="1" dirty="0">
                <a:solidFill>
                  <a:srgbClr val="FF6600"/>
                </a:solidFill>
              </a:rPr>
              <a:t>IoT Connect Low Power</a:t>
            </a:r>
          </a:p>
          <a:p>
            <a:pPr algn="ctr"/>
            <a:r>
              <a:rPr lang="fr-FR" altLang="fr-FR" sz="2400" dirty="0" smtClean="0">
                <a:solidFill>
                  <a:srgbClr val="FFFFFF"/>
                </a:solidFill>
              </a:rPr>
              <a:t>Présentation Client – juin </a:t>
            </a:r>
            <a:r>
              <a:rPr lang="fr-FR" altLang="fr-FR" sz="2400" dirty="0">
                <a:solidFill>
                  <a:srgbClr val="FFFFFF"/>
                </a:solidFill>
              </a:rPr>
              <a:t>2018</a:t>
            </a:r>
          </a:p>
        </p:txBody>
      </p:sp>
      <p:pic>
        <p:nvPicPr>
          <p:cNvPr id="338948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4227513"/>
            <a:ext cx="7778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299605"/>
            <a:ext cx="1509836" cy="90232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0" y="2571750"/>
            <a:ext cx="2286000" cy="2571750"/>
            <a:chOff x="2286000" y="2571750"/>
            <a:chExt cx="2286000" cy="2571750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2286000" y="2571750"/>
              <a:ext cx="2286000" cy="2571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2788">
                <a:defRPr/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82"/>
            <p:cNvGrpSpPr>
              <a:grpSpLocks noChangeAspect="1"/>
            </p:cNvGrpSpPr>
            <p:nvPr/>
          </p:nvGrpSpPr>
          <p:grpSpPr bwMode="auto">
            <a:xfrm>
              <a:off x="3035059" y="3183354"/>
              <a:ext cx="788707" cy="1453695"/>
              <a:chOff x="2978" y="947"/>
              <a:chExt cx="969" cy="1786"/>
            </a:xfrm>
            <a:grpFill/>
          </p:grpSpPr>
          <p:sp>
            <p:nvSpPr>
              <p:cNvPr id="13" name="Freeform 184"/>
              <p:cNvSpPr>
                <a:spLocks/>
              </p:cNvSpPr>
              <p:nvPr/>
            </p:nvSpPr>
            <p:spPr bwMode="auto">
              <a:xfrm>
                <a:off x="2978" y="947"/>
                <a:ext cx="969" cy="1786"/>
              </a:xfrm>
              <a:custGeom>
                <a:avLst/>
                <a:gdLst>
                  <a:gd name="T0" fmla="*/ 336 w 336"/>
                  <a:gd name="T1" fmla="*/ 589 h 619"/>
                  <a:gd name="T2" fmla="*/ 306 w 336"/>
                  <a:gd name="T3" fmla="*/ 619 h 619"/>
                  <a:gd name="T4" fmla="*/ 29 w 336"/>
                  <a:gd name="T5" fmla="*/ 619 h 619"/>
                  <a:gd name="T6" fmla="*/ 0 w 336"/>
                  <a:gd name="T7" fmla="*/ 589 h 619"/>
                  <a:gd name="T8" fmla="*/ 0 w 336"/>
                  <a:gd name="T9" fmla="*/ 29 h 619"/>
                  <a:gd name="T10" fmla="*/ 29 w 336"/>
                  <a:gd name="T11" fmla="*/ 0 h 619"/>
                  <a:gd name="T12" fmla="*/ 306 w 336"/>
                  <a:gd name="T13" fmla="*/ 0 h 619"/>
                  <a:gd name="T14" fmla="*/ 336 w 336"/>
                  <a:gd name="T15" fmla="*/ 29 h 619"/>
                  <a:gd name="T16" fmla="*/ 336 w 336"/>
                  <a:gd name="T17" fmla="*/ 58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619">
                    <a:moveTo>
                      <a:pt x="336" y="589"/>
                    </a:moveTo>
                    <a:cubicBezTo>
                      <a:pt x="336" y="606"/>
                      <a:pt x="322" y="619"/>
                      <a:pt x="306" y="619"/>
                    </a:cubicBezTo>
                    <a:cubicBezTo>
                      <a:pt x="29" y="619"/>
                      <a:pt x="29" y="619"/>
                      <a:pt x="29" y="619"/>
                    </a:cubicBezTo>
                    <a:cubicBezTo>
                      <a:pt x="13" y="619"/>
                      <a:pt x="0" y="606"/>
                      <a:pt x="0" y="58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22" y="0"/>
                      <a:pt x="336" y="13"/>
                      <a:pt x="336" y="29"/>
                    </a:cubicBezTo>
                    <a:lnTo>
                      <a:pt x="336" y="5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4" name="Rectangle 185"/>
              <p:cNvSpPr>
                <a:spLocks noChangeArrowheads="1"/>
              </p:cNvSpPr>
              <p:nvPr/>
            </p:nvSpPr>
            <p:spPr bwMode="auto">
              <a:xfrm>
                <a:off x="3038" y="1091"/>
                <a:ext cx="846" cy="13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5" name="Rectangle 186"/>
              <p:cNvSpPr>
                <a:spLocks noChangeArrowheads="1"/>
              </p:cNvSpPr>
              <p:nvPr/>
            </p:nvSpPr>
            <p:spPr bwMode="auto">
              <a:xfrm>
                <a:off x="3388" y="2482"/>
                <a:ext cx="150" cy="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6" name="Line 187"/>
              <p:cNvSpPr>
                <a:spLocks noChangeShapeType="1"/>
              </p:cNvSpPr>
              <p:nvPr/>
            </p:nvSpPr>
            <p:spPr bwMode="auto">
              <a:xfrm>
                <a:off x="3884" y="2251"/>
                <a:ext cx="0" cy="0"/>
              </a:xfrm>
              <a:prstGeom prst="line">
                <a:avLst/>
              </a:prstGeom>
              <a:grpFill/>
              <a:ln w="4763" cap="flat">
                <a:solidFill>
                  <a:srgbClr val="9C9B9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Line 188"/>
              <p:cNvSpPr>
                <a:spLocks noChangeShapeType="1"/>
              </p:cNvSpPr>
              <p:nvPr/>
            </p:nvSpPr>
            <p:spPr bwMode="auto">
              <a:xfrm>
                <a:off x="3038" y="2251"/>
                <a:ext cx="0" cy="0"/>
              </a:xfrm>
              <a:prstGeom prst="line">
                <a:avLst/>
              </a:prstGeom>
              <a:grpFill/>
              <a:ln w="4763" cap="flat">
                <a:solidFill>
                  <a:srgbClr val="9C9B9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8" name="Freeform 189"/>
              <p:cNvSpPr>
                <a:spLocks/>
              </p:cNvSpPr>
              <p:nvPr/>
            </p:nvSpPr>
            <p:spPr bwMode="auto">
              <a:xfrm>
                <a:off x="3174" y="1345"/>
                <a:ext cx="606" cy="739"/>
              </a:xfrm>
              <a:custGeom>
                <a:avLst/>
                <a:gdLst>
                  <a:gd name="T0" fmla="*/ 606 w 606"/>
                  <a:gd name="T1" fmla="*/ 698 h 739"/>
                  <a:gd name="T2" fmla="*/ 606 w 606"/>
                  <a:gd name="T3" fmla="*/ 739 h 739"/>
                  <a:gd name="T4" fmla="*/ 0 w 606"/>
                  <a:gd name="T5" fmla="*/ 739 h 739"/>
                  <a:gd name="T6" fmla="*/ 0 w 606"/>
                  <a:gd name="T7" fmla="*/ 0 h 739"/>
                  <a:gd name="T8" fmla="*/ 40 w 606"/>
                  <a:gd name="T9" fmla="*/ 0 h 739"/>
                  <a:gd name="T10" fmla="*/ 40 w 606"/>
                  <a:gd name="T11" fmla="*/ 698 h 739"/>
                  <a:gd name="T12" fmla="*/ 606 w 606"/>
                  <a:gd name="T13" fmla="*/ 69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6" h="739">
                    <a:moveTo>
                      <a:pt x="606" y="698"/>
                    </a:moveTo>
                    <a:lnTo>
                      <a:pt x="606" y="739"/>
                    </a:lnTo>
                    <a:lnTo>
                      <a:pt x="0" y="739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698"/>
                    </a:lnTo>
                    <a:lnTo>
                      <a:pt x="606" y="6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9" name="Rectangle 190"/>
              <p:cNvSpPr>
                <a:spLocks noChangeArrowheads="1"/>
              </p:cNvSpPr>
              <p:nvPr/>
            </p:nvSpPr>
            <p:spPr bwMode="auto">
              <a:xfrm>
                <a:off x="3235" y="1671"/>
                <a:ext cx="40" cy="3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0" name="Rectangle 191"/>
              <p:cNvSpPr>
                <a:spLocks noChangeArrowheads="1"/>
              </p:cNvSpPr>
              <p:nvPr/>
            </p:nvSpPr>
            <p:spPr bwMode="auto">
              <a:xfrm>
                <a:off x="3298" y="1778"/>
                <a:ext cx="69" cy="2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1" name="Rectangle 192"/>
              <p:cNvSpPr>
                <a:spLocks noChangeArrowheads="1"/>
              </p:cNvSpPr>
              <p:nvPr/>
            </p:nvSpPr>
            <p:spPr bwMode="auto">
              <a:xfrm>
                <a:off x="3465" y="1677"/>
                <a:ext cx="67" cy="3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2" name="Rectangle 193"/>
              <p:cNvSpPr>
                <a:spLocks noChangeArrowheads="1"/>
              </p:cNvSpPr>
              <p:nvPr/>
            </p:nvSpPr>
            <p:spPr bwMode="auto">
              <a:xfrm>
                <a:off x="3630" y="1466"/>
                <a:ext cx="69" cy="5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3" name="Rectangle 194"/>
              <p:cNvSpPr>
                <a:spLocks noChangeArrowheads="1"/>
              </p:cNvSpPr>
              <p:nvPr/>
            </p:nvSpPr>
            <p:spPr bwMode="auto">
              <a:xfrm>
                <a:off x="3399" y="1466"/>
                <a:ext cx="43" cy="5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4" name="Rectangle 195"/>
              <p:cNvSpPr>
                <a:spLocks noChangeArrowheads="1"/>
              </p:cNvSpPr>
              <p:nvPr/>
            </p:nvSpPr>
            <p:spPr bwMode="auto">
              <a:xfrm>
                <a:off x="3566" y="1550"/>
                <a:ext cx="41" cy="4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Rectangle 196"/>
              <p:cNvSpPr>
                <a:spLocks noChangeArrowheads="1"/>
              </p:cNvSpPr>
              <p:nvPr/>
            </p:nvSpPr>
            <p:spPr bwMode="auto">
              <a:xfrm>
                <a:off x="3731" y="1380"/>
                <a:ext cx="43" cy="6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Oval 197"/>
              <p:cNvSpPr>
                <a:spLocks noChangeArrowheads="1"/>
              </p:cNvSpPr>
              <p:nvPr/>
            </p:nvSpPr>
            <p:spPr bwMode="auto">
              <a:xfrm>
                <a:off x="3122" y="209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Oval 198"/>
              <p:cNvSpPr>
                <a:spLocks noChangeArrowheads="1"/>
              </p:cNvSpPr>
              <p:nvPr/>
            </p:nvSpPr>
            <p:spPr bwMode="auto">
              <a:xfrm>
                <a:off x="3122" y="201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199"/>
              <p:cNvSpPr>
                <a:spLocks noChangeArrowheads="1"/>
              </p:cNvSpPr>
              <p:nvPr/>
            </p:nvSpPr>
            <p:spPr bwMode="auto">
              <a:xfrm>
                <a:off x="3122" y="1931"/>
                <a:ext cx="29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Oval 200"/>
              <p:cNvSpPr>
                <a:spLocks noChangeArrowheads="1"/>
              </p:cNvSpPr>
              <p:nvPr/>
            </p:nvSpPr>
            <p:spPr bwMode="auto">
              <a:xfrm>
                <a:off x="3122" y="1850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0" name="Oval 201"/>
              <p:cNvSpPr>
                <a:spLocks noChangeArrowheads="1"/>
              </p:cNvSpPr>
              <p:nvPr/>
            </p:nvSpPr>
            <p:spPr bwMode="auto">
              <a:xfrm>
                <a:off x="3122" y="1766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1" name="Oval 202"/>
              <p:cNvSpPr>
                <a:spLocks noChangeArrowheads="1"/>
              </p:cNvSpPr>
              <p:nvPr/>
            </p:nvSpPr>
            <p:spPr bwMode="auto">
              <a:xfrm>
                <a:off x="3122" y="1683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2" name="Oval 203"/>
              <p:cNvSpPr>
                <a:spLocks noChangeArrowheads="1"/>
              </p:cNvSpPr>
              <p:nvPr/>
            </p:nvSpPr>
            <p:spPr bwMode="auto">
              <a:xfrm>
                <a:off x="3122" y="159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3" name="Oval 204"/>
              <p:cNvSpPr>
                <a:spLocks noChangeArrowheads="1"/>
              </p:cNvSpPr>
              <p:nvPr/>
            </p:nvSpPr>
            <p:spPr bwMode="auto">
              <a:xfrm>
                <a:off x="3122" y="1515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4" name="Oval 205"/>
              <p:cNvSpPr>
                <a:spLocks noChangeArrowheads="1"/>
              </p:cNvSpPr>
              <p:nvPr/>
            </p:nvSpPr>
            <p:spPr bwMode="auto">
              <a:xfrm>
                <a:off x="3122" y="1434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5" name="Oval 206"/>
              <p:cNvSpPr>
                <a:spLocks noChangeArrowheads="1"/>
              </p:cNvSpPr>
              <p:nvPr/>
            </p:nvSpPr>
            <p:spPr bwMode="auto">
              <a:xfrm>
                <a:off x="3122" y="1351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6" name="Oval 207"/>
              <p:cNvSpPr>
                <a:spLocks noChangeArrowheads="1"/>
              </p:cNvSpPr>
              <p:nvPr/>
            </p:nvSpPr>
            <p:spPr bwMode="auto">
              <a:xfrm>
                <a:off x="3206" y="209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7" name="Oval 208"/>
              <p:cNvSpPr>
                <a:spLocks noChangeArrowheads="1"/>
              </p:cNvSpPr>
              <p:nvPr/>
            </p:nvSpPr>
            <p:spPr bwMode="auto">
              <a:xfrm>
                <a:off x="3289" y="209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8" name="Oval 209"/>
              <p:cNvSpPr>
                <a:spLocks noChangeArrowheads="1"/>
              </p:cNvSpPr>
              <p:nvPr/>
            </p:nvSpPr>
            <p:spPr bwMode="auto">
              <a:xfrm>
                <a:off x="3373" y="209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9" name="Oval 210"/>
              <p:cNvSpPr>
                <a:spLocks noChangeArrowheads="1"/>
              </p:cNvSpPr>
              <p:nvPr/>
            </p:nvSpPr>
            <p:spPr bwMode="auto">
              <a:xfrm>
                <a:off x="3454" y="209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0" name="Oval 211"/>
              <p:cNvSpPr>
                <a:spLocks noChangeArrowheads="1"/>
              </p:cNvSpPr>
              <p:nvPr/>
            </p:nvSpPr>
            <p:spPr bwMode="auto">
              <a:xfrm>
                <a:off x="3538" y="2098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1" name="Oval 212"/>
              <p:cNvSpPr>
                <a:spLocks noChangeArrowheads="1"/>
              </p:cNvSpPr>
              <p:nvPr/>
            </p:nvSpPr>
            <p:spPr bwMode="auto">
              <a:xfrm>
                <a:off x="3621" y="209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2" name="Oval 213"/>
              <p:cNvSpPr>
                <a:spLocks noChangeArrowheads="1"/>
              </p:cNvSpPr>
              <p:nvPr/>
            </p:nvSpPr>
            <p:spPr bwMode="auto">
              <a:xfrm>
                <a:off x="3705" y="209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3" name="Oval 214"/>
              <p:cNvSpPr>
                <a:spLocks noChangeArrowheads="1"/>
              </p:cNvSpPr>
              <p:nvPr/>
            </p:nvSpPr>
            <p:spPr bwMode="auto">
              <a:xfrm>
                <a:off x="3789" y="2098"/>
                <a:ext cx="25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12788">
                  <a:defRPr/>
                </a:pPr>
                <a:endParaRPr lang="en-GB" dirty="0">
                  <a:solidFill>
                    <a:srgbClr val="000000"/>
                  </a:solidFill>
                  <a:latin typeface="Helvetica 75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44" name="Content Placeholder 3"/>
          <p:cNvSpPr txBox="1">
            <a:spLocks/>
          </p:cNvSpPr>
          <p:nvPr/>
        </p:nvSpPr>
        <p:spPr>
          <a:xfrm>
            <a:off x="4572000" y="2571750"/>
            <a:ext cx="2286000" cy="2571750"/>
          </a:xfrm>
          <a:prstGeom prst="rect">
            <a:avLst/>
          </a:prstGeom>
          <a:solidFill>
            <a:schemeClr val="tx1"/>
          </a:solidFill>
        </p:spPr>
        <p:txBody>
          <a:bodyPr lIns="180000" tIns="144000" rIns="180000" b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000" dirty="0">
                <a:solidFill>
                  <a:srgbClr val="FF6600"/>
                </a:solidFill>
              </a:rPr>
              <a:t>Option de couverture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rgbClr val="FFFFFF"/>
                </a:solidFill>
              </a:rPr>
              <a:t>Frais de mise en service</a:t>
            </a:r>
          </a:p>
          <a:p>
            <a:pPr marL="285750" lvl="1" indent="-285750">
              <a:buFont typeface="Wingdings" panose="05000000000000000000" pitchFamily="2" charset="2"/>
              <a:buChar char="§"/>
              <a:defRPr/>
            </a:pPr>
            <a:r>
              <a:rPr lang="fr-FR" dirty="0" smtClean="0">
                <a:solidFill>
                  <a:srgbClr val="FFFFFF"/>
                </a:solidFill>
              </a:rPr>
              <a:t>Abonnement mensuel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5" name="Content Placeholder 3"/>
          <p:cNvSpPr txBox="1">
            <a:spLocks/>
          </p:cNvSpPr>
          <p:nvPr/>
        </p:nvSpPr>
        <p:spPr>
          <a:xfrm>
            <a:off x="6858000" y="2571750"/>
            <a:ext cx="2286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2880" rIns="180000" b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Couverture Site Express  IoT</a:t>
            </a:r>
          </a:p>
          <a:p>
            <a:pPr lvl="2">
              <a:buClr>
                <a:srgbClr val="FFFFFF"/>
              </a:buClr>
              <a:defRPr/>
            </a:pPr>
            <a:endParaRPr lang="fr-FR" sz="200" dirty="0" smtClean="0">
              <a:solidFill>
                <a:srgbClr val="000000"/>
              </a:solidFill>
            </a:endParaRPr>
          </a:p>
          <a:p>
            <a:pPr lvl="2">
              <a:buClr>
                <a:srgbClr val="FFFFFF"/>
              </a:buClr>
              <a:defRPr/>
            </a:pPr>
            <a:r>
              <a:rPr lang="fr-FR" sz="1200" dirty="0" smtClean="0">
                <a:solidFill>
                  <a:srgbClr val="000000"/>
                </a:solidFill>
              </a:rPr>
              <a:t>Utiliser </a:t>
            </a:r>
            <a:r>
              <a:rPr lang="fr-FR" sz="1200" dirty="0">
                <a:solidFill>
                  <a:srgbClr val="000000"/>
                </a:solidFill>
              </a:rPr>
              <a:t>directement notre réseau de technologie LoRa® , </a:t>
            </a:r>
          </a:p>
          <a:p>
            <a:pPr lvl="2">
              <a:buClr>
                <a:srgbClr val="FFFFFF"/>
              </a:buClr>
              <a:defRPr/>
            </a:pPr>
            <a:r>
              <a:rPr lang="fr-FR" sz="1200" dirty="0">
                <a:solidFill>
                  <a:srgbClr val="000000"/>
                </a:solidFill>
              </a:rPr>
              <a:t>En complément de couverture pour des projets clients,  par exemple en indoor.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-6350" y="0"/>
            <a:ext cx="4578350" cy="2446338"/>
          </a:xfrm>
          <a:prstGeom prst="rect">
            <a:avLst/>
          </a:prstGeom>
        </p:spPr>
        <p:txBody>
          <a:bodyPr lIns="164592" tIns="182880" rIns="182880" bIns="219456">
            <a:spAutoFit/>
          </a:bodyPr>
          <a:lstStyle/>
          <a:p>
            <a:pPr defTabSz="712788">
              <a:lnSpc>
                <a:spcPct val="85000"/>
              </a:lnSpc>
              <a:defRPr/>
            </a:pPr>
            <a:r>
              <a:rPr lang="fr-FR" altLang="fr-FR" sz="6000" dirty="0">
                <a:solidFill>
                  <a:srgbClr val="FF6600"/>
                </a:solidFill>
                <a:latin typeface="Helvetica 75" pitchFamily="34" charset="0"/>
                <a:ea typeface="ＭＳ Ｐゴシック" pitchFamily="34" charset="-128"/>
              </a:rPr>
              <a:t>L’offre </a:t>
            </a:r>
          </a:p>
          <a:p>
            <a:pPr defTabSz="712788">
              <a:lnSpc>
                <a:spcPct val="85000"/>
              </a:lnSpc>
              <a:defRPr/>
            </a:pPr>
            <a:r>
              <a:rPr lang="fr-FR" altLang="fr-FR" sz="4800" dirty="0">
                <a:solidFill>
                  <a:srgbClr val="000000"/>
                </a:solidFill>
                <a:latin typeface="Helvetica 75" pitchFamily="34" charset="0"/>
                <a:ea typeface="ＭＳ Ｐゴシック" pitchFamily="34" charset="-128"/>
              </a:rPr>
              <a:t>IoT Connect Low Power </a:t>
            </a:r>
            <a:endParaRPr lang="en-GB" sz="4800" spc="-20" dirty="0">
              <a:solidFill>
                <a:srgbClr val="000000"/>
              </a:solidFill>
              <a:latin typeface="Helvetica 75 Bold" panose="020B0804020202020204" pitchFamily="34" charset="0"/>
              <a:ea typeface="ＭＳ Ｐゴシック" pitchFamily="34" charset="-128"/>
            </a:endParaRPr>
          </a:p>
        </p:txBody>
      </p:sp>
      <p:pic>
        <p:nvPicPr>
          <p:cNvPr id="35635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ontent Placeholder 3"/>
          <p:cNvSpPr txBox="1">
            <a:spLocks/>
          </p:cNvSpPr>
          <p:nvPr/>
        </p:nvSpPr>
        <p:spPr>
          <a:xfrm>
            <a:off x="0" y="2571750"/>
            <a:ext cx="2771775" cy="2571750"/>
          </a:xfrm>
          <a:prstGeom prst="rect">
            <a:avLst/>
          </a:prstGeom>
          <a:solidFill>
            <a:schemeClr val="tx1"/>
          </a:solidFill>
        </p:spPr>
        <p:txBody>
          <a:bodyPr lIns="180000" tIns="146304" rIns="180000" b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000" dirty="0" smtClean="0">
                <a:solidFill>
                  <a:srgbClr val="FF6600"/>
                </a:solidFill>
              </a:rPr>
              <a:t>Abonnement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solidFill>
                  <a:srgbClr val="FFFFFF"/>
                </a:solidFill>
              </a:rPr>
              <a:t>Connectivité et mise à disposition des données brutes sur </a:t>
            </a:r>
            <a:r>
              <a:rPr lang="fr-FR" sz="1050" dirty="0" smtClean="0">
                <a:solidFill>
                  <a:srgbClr val="FFFFFF"/>
                </a:solidFill>
              </a:rPr>
              <a:t>la plate-forme Live Objects</a:t>
            </a:r>
            <a:endParaRPr lang="fr-FR" sz="1050" dirty="0">
              <a:solidFill>
                <a:srgbClr val="FFFFFF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solidFill>
                  <a:srgbClr val="FFFFFF"/>
                </a:solidFill>
              </a:rPr>
              <a:t>Messages montants illimités (dans le respect du </a:t>
            </a:r>
            <a:r>
              <a:rPr lang="fr-FR" sz="1050" dirty="0" smtClean="0">
                <a:solidFill>
                  <a:srgbClr val="FFFFFF"/>
                </a:solidFill>
              </a:rPr>
              <a:t>Duty Cycle).</a:t>
            </a:r>
            <a:endParaRPr lang="fr-FR" sz="1050" dirty="0">
              <a:solidFill>
                <a:srgbClr val="FFFFFF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solidFill>
                  <a:srgbClr val="FFFFFF"/>
                </a:solidFill>
              </a:rPr>
              <a:t>Facturation à l’acte des messages </a:t>
            </a:r>
            <a:r>
              <a:rPr lang="fr-FR" sz="1050" dirty="0" smtClean="0">
                <a:solidFill>
                  <a:srgbClr val="FFFFFF"/>
                </a:solidFill>
              </a:rPr>
              <a:t>descendants</a:t>
            </a:r>
            <a:endParaRPr lang="fr-FR" sz="1050" dirty="0">
              <a:solidFill>
                <a:srgbClr val="FFFFFF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fr-FR" sz="1050" dirty="0">
                <a:solidFill>
                  <a:srgbClr val="FFFFFF"/>
                </a:solidFill>
              </a:rPr>
              <a:t>Historisation des données du client pendant 1 an</a:t>
            </a:r>
          </a:p>
        </p:txBody>
      </p:sp>
      <p:sp>
        <p:nvSpPr>
          <p:cNvPr id="2" name="Triangle rectangle 1"/>
          <p:cNvSpPr/>
          <p:nvPr/>
        </p:nvSpPr>
        <p:spPr>
          <a:xfrm rot="13498676">
            <a:off x="2086627" y="3465513"/>
            <a:ext cx="687387" cy="685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673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6863" y="3059113"/>
            <a:ext cx="173513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712673">
              <a:buFont typeface="Wingdings" panose="05000000000000000000" pitchFamily="2" charset="2"/>
              <a:buChar char="§"/>
              <a:defRPr/>
            </a:pPr>
            <a:r>
              <a:rPr lang="fr-FR" sz="1200" spc="-20" dirty="0">
                <a:solidFill>
                  <a:srgbClr val="000000"/>
                </a:solidFill>
                <a:latin typeface="Helvetica 75 Bold" panose="020B0804020202020204" pitchFamily="34" charset="0"/>
              </a:rPr>
              <a:t>Abonnement </a:t>
            </a:r>
            <a:r>
              <a:rPr lang="fr-FR" sz="1200" spc="-20" dirty="0" smtClean="0">
                <a:solidFill>
                  <a:srgbClr val="000000"/>
                </a:solidFill>
                <a:latin typeface="Helvetica 75 Bold" panose="020B0804020202020204" pitchFamily="34" charset="0"/>
              </a:rPr>
              <a:t>mensuel</a:t>
            </a:r>
          </a:p>
          <a:p>
            <a:pPr marL="285750" indent="-285750" defTabSz="712673">
              <a:buFont typeface="Wingdings" panose="05000000000000000000" pitchFamily="2" charset="2"/>
              <a:buChar char="§"/>
              <a:defRPr/>
            </a:pPr>
            <a:endParaRPr lang="fr-FR" sz="1200" spc="-20" dirty="0">
              <a:solidFill>
                <a:srgbClr val="000000"/>
              </a:solidFill>
              <a:latin typeface="Helvetica 75 Bold" panose="020B0804020202020204" pitchFamily="34" charset="0"/>
            </a:endParaRPr>
          </a:p>
          <a:p>
            <a:pPr marL="285750" indent="-285750" defTabSz="712673">
              <a:buFont typeface="Wingdings" panose="05000000000000000000" pitchFamily="2" charset="2"/>
              <a:buChar char="§"/>
              <a:defRPr/>
            </a:pPr>
            <a:r>
              <a:rPr lang="fr-FR" sz="1200" spc="-20" dirty="0">
                <a:solidFill>
                  <a:srgbClr val="000000"/>
                </a:solidFill>
                <a:latin typeface="Helvetica 75 Bold" panose="020B0804020202020204" pitchFamily="34" charset="0"/>
              </a:rPr>
              <a:t>Prix avec engagement 12/24/36 mois,</a:t>
            </a:r>
          </a:p>
          <a:p>
            <a:pPr marL="285750" indent="-285750" defTabSz="712673">
              <a:buClr>
                <a:srgbClr val="FFFFFF"/>
              </a:buClr>
              <a:buFont typeface="Wingdings" panose="05000000000000000000" pitchFamily="2" charset="2"/>
              <a:buChar char="§"/>
              <a:defRPr/>
            </a:pPr>
            <a:r>
              <a:rPr lang="fr-FR" sz="1200" spc="-20" dirty="0">
                <a:solidFill>
                  <a:srgbClr val="000000"/>
                </a:solidFill>
                <a:latin typeface="Helvetica 75 Bold" panose="020B0804020202020204" pitchFamily="34" charset="0"/>
              </a:rPr>
              <a:t>ou sans engagement</a:t>
            </a:r>
          </a:p>
        </p:txBody>
      </p:sp>
      <p:sp>
        <p:nvSpPr>
          <p:cNvPr id="47" name="Triangle rectangle 46"/>
          <p:cNvSpPr/>
          <p:nvPr/>
        </p:nvSpPr>
        <p:spPr>
          <a:xfrm rot="13498676">
            <a:off x="6154194" y="3484563"/>
            <a:ext cx="685800" cy="6858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673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52" y="339502"/>
            <a:ext cx="745629" cy="44561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itre 1"/>
          <p:cNvSpPr>
            <a:spLocks noGrp="1"/>
          </p:cNvSpPr>
          <p:nvPr>
            <p:ph type="title"/>
          </p:nvPr>
        </p:nvSpPr>
        <p:spPr>
          <a:xfrm>
            <a:off x="339725" y="263525"/>
            <a:ext cx="8470900" cy="620713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fr-FR" altLang="fr-FR" sz="2400" dirty="0" smtClean="0"/>
              <a:t>Tarifs</a:t>
            </a:r>
            <a:br>
              <a:rPr lang="fr-FR" altLang="fr-FR" sz="2400" dirty="0" smtClean="0"/>
            </a:br>
            <a:endParaRPr lang="fr-FR" altLang="fr-FR" dirty="0" smtClean="0">
              <a:solidFill>
                <a:srgbClr val="8F8F8F"/>
              </a:solidFill>
              <a:latin typeface="Helvetica 55 Roman" pitchFamily="34" charset="0"/>
            </a:endParaRPr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 bwMode="auto">
          <a:xfrm>
            <a:off x="17160" y="555526"/>
            <a:ext cx="8947328" cy="24933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D6D6D6"/>
            </a:solidFill>
            <a:miter lim="800000"/>
            <a:headEnd/>
            <a:tailEnd/>
          </a:ln>
        </p:spPr>
        <p:txBody>
          <a:bodyPr lIns="144000" tIns="72000" rIns="144000" bIns="72000" anchor="ctr"/>
          <a:lstStyle/>
          <a:p>
            <a:pPr marL="171450" indent="-171450" defTabSz="712788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sz="1200" dirty="0" smtClean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Un </a:t>
            </a: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tarif intégrant la connectivité de la technologie LoRa® </a:t>
            </a:r>
            <a:r>
              <a:rPr lang="fr-FR" sz="1200" dirty="0" smtClean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et </a:t>
            </a: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la mise à disposition des données brutes sur Live </a:t>
            </a:r>
            <a:r>
              <a:rPr lang="fr-FR" sz="1200" dirty="0" smtClean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Objects.</a:t>
            </a: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/>
            </a:r>
            <a:b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</a:br>
            <a:endParaRPr lang="fr-FR" sz="200" dirty="0">
              <a:solidFill>
                <a:srgbClr val="000000"/>
              </a:solidFill>
              <a:latin typeface="Helvetica 55 Roman" panose="020B0604020202020204" pitchFamily="34" charset="0"/>
              <a:ea typeface="ＭＳ Ｐゴシック" pitchFamily="34" charset="-128"/>
              <a:cs typeface="+mn-cs"/>
            </a:endParaRPr>
          </a:p>
          <a:p>
            <a:pPr marL="171450" indent="-171450" defTabSz="712788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Un abonnement mensuel par </a:t>
            </a:r>
            <a:r>
              <a:rPr lang="fr-FR" sz="1200" dirty="0" smtClean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objet, </a:t>
            </a: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intégrant un nombre de messages montants illimité dans le respect du duty cycle  (sens de l’Objet vers le réseau). </a:t>
            </a:r>
            <a:b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</a:br>
            <a:endParaRPr lang="fr-FR" sz="200" dirty="0">
              <a:solidFill>
                <a:srgbClr val="000000"/>
              </a:solidFill>
              <a:latin typeface="Helvetica 55 Roman" panose="020B0604020202020204" pitchFamily="34" charset="0"/>
              <a:ea typeface="ＭＳ Ｐゴシック" pitchFamily="34" charset="-128"/>
              <a:cs typeface="+mn-cs"/>
            </a:endParaRPr>
          </a:p>
          <a:p>
            <a:pPr marL="171450" indent="-171450" defTabSz="712788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En complément, une facturation à l’usage d’envoi de commandes vers les </a:t>
            </a:r>
            <a:r>
              <a:rPr lang="fr-FR" sz="1200" dirty="0" smtClean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objets (</a:t>
            </a: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sens descendant du réseau vers l’Objet).</a:t>
            </a:r>
            <a:b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</a:br>
            <a:endParaRPr lang="fr-FR" sz="100" dirty="0">
              <a:solidFill>
                <a:srgbClr val="000000"/>
              </a:solidFill>
              <a:latin typeface="Helvetica 55 Roman" panose="020B0604020202020204" pitchFamily="34" charset="0"/>
              <a:ea typeface="ＭＳ Ｐゴシック" pitchFamily="34" charset="-128"/>
              <a:cs typeface="+mn-cs"/>
            </a:endParaRPr>
          </a:p>
          <a:p>
            <a:pPr marL="171450" indent="-171450" defTabSz="712788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Une historisation des données du client pendant 1 </a:t>
            </a:r>
            <a:r>
              <a:rPr lang="fr-FR" sz="1200" dirty="0" smtClean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an</a:t>
            </a:r>
            <a:endParaRPr lang="fr-FR" sz="1200" dirty="0">
              <a:solidFill>
                <a:srgbClr val="000000"/>
              </a:solidFill>
              <a:latin typeface="Helvetica 55 Roman" panose="020B0604020202020204" pitchFamily="34" charset="0"/>
              <a:ea typeface="ＭＳ Ｐゴシック" pitchFamily="34" charset="-128"/>
              <a:cs typeface="+mn-cs"/>
            </a:endParaRPr>
          </a:p>
          <a:p>
            <a:pPr marL="171450" indent="-171450" defTabSz="712788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rgbClr val="0000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Un prix avec engagement 12/24/36 mois, ou sans engagement , avec une facturation globale.</a:t>
            </a:r>
          </a:p>
        </p:txBody>
      </p:sp>
      <p:sp>
        <p:nvSpPr>
          <p:cNvPr id="6" name="ZoneTexte 5"/>
          <p:cNvSpPr txBox="1"/>
          <p:nvPr/>
        </p:nvSpPr>
        <p:spPr bwMode="gray">
          <a:xfrm>
            <a:off x="3233313" y="3184380"/>
            <a:ext cx="2447925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lIns="720000" anchor="ctr"/>
          <a:lstStyle>
            <a:defPPr>
              <a:defRPr lang="en-GB"/>
            </a:defPPr>
            <a:lvl1pPr lvl="0"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fr-FR" dirty="0">
                <a:solidFill>
                  <a:schemeClr val="bg1"/>
                </a:solidFill>
                <a:cs typeface="+mn-cs"/>
              </a:rPr>
              <a:t>36 mois</a:t>
            </a:r>
            <a:endParaRPr lang="fr-FR" b="0" dirty="0">
              <a:solidFill>
                <a:schemeClr val="bg1"/>
              </a:solidFill>
              <a:cs typeface="+mn-cs"/>
            </a:endParaRPr>
          </a:p>
          <a:p>
            <a:pPr fontAlgn="t">
              <a:defRPr/>
            </a:pPr>
            <a:r>
              <a:rPr lang="fr-FR" dirty="0">
                <a:solidFill>
                  <a:schemeClr val="tx1"/>
                </a:solidFill>
                <a:cs typeface="+mn-cs"/>
              </a:rPr>
              <a:t>1 € / mois</a:t>
            </a:r>
          </a:p>
        </p:txBody>
      </p:sp>
      <p:sp>
        <p:nvSpPr>
          <p:cNvPr id="359429" name="ZoneTexte 6"/>
          <p:cNvSpPr txBox="1">
            <a:spLocks noChangeArrowheads="1"/>
          </p:cNvSpPr>
          <p:nvPr/>
        </p:nvSpPr>
        <p:spPr bwMode="gray">
          <a:xfrm>
            <a:off x="619497" y="3863923"/>
            <a:ext cx="2447925" cy="514351"/>
          </a:xfrm>
          <a:prstGeom prst="rect">
            <a:avLst/>
          </a:prstGeom>
          <a:solidFill>
            <a:schemeClr val="accent2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720000" anchor="ctr"/>
          <a:lstStyle/>
          <a:p>
            <a:r>
              <a:rPr lang="fr-FR" altLang="fr-FR" b="1" dirty="0">
                <a:solidFill>
                  <a:schemeClr val="bg1"/>
                </a:solidFill>
                <a:latin typeface="Helvetica 55 Roman" pitchFamily="34" charset="0"/>
              </a:rPr>
              <a:t>24 mois</a:t>
            </a:r>
            <a:endParaRPr lang="fr-FR" altLang="fr-FR" sz="1600" dirty="0">
              <a:solidFill>
                <a:schemeClr val="bg1"/>
              </a:solidFill>
              <a:latin typeface="Arial" pitchFamily="34" charset="0"/>
            </a:endParaRPr>
          </a:p>
          <a:p>
            <a:pPr fontAlgn="t"/>
            <a:r>
              <a:rPr lang="fr-FR" altLang="fr-FR" dirty="0">
                <a:latin typeface="Helvetica 55 Roman" pitchFamily="34" charset="0"/>
              </a:rPr>
              <a:t>1,2 € / mois</a:t>
            </a:r>
            <a:endParaRPr lang="fr-FR" altLang="fr-FR" sz="1600" dirty="0">
              <a:latin typeface="Arial" pitchFamily="34" charset="0"/>
            </a:endParaRPr>
          </a:p>
        </p:txBody>
      </p:sp>
      <p:sp>
        <p:nvSpPr>
          <p:cNvPr id="359430" name="ZoneTexte 7"/>
          <p:cNvSpPr txBox="1">
            <a:spLocks noChangeArrowheads="1"/>
          </p:cNvSpPr>
          <p:nvPr/>
        </p:nvSpPr>
        <p:spPr bwMode="gray">
          <a:xfrm>
            <a:off x="3233314" y="3863924"/>
            <a:ext cx="2447925" cy="514351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720000" anchor="ctr"/>
          <a:lstStyle/>
          <a:p>
            <a:pPr fontAlgn="t"/>
            <a:r>
              <a:rPr lang="fr-FR" altLang="fr-FR" b="1" dirty="0">
                <a:solidFill>
                  <a:schemeClr val="bg1"/>
                </a:solidFill>
              </a:rPr>
              <a:t>12 mois</a:t>
            </a:r>
            <a:endParaRPr lang="fr-FR" altLang="fr-FR" dirty="0">
              <a:solidFill>
                <a:schemeClr val="bg1"/>
              </a:solidFill>
            </a:endParaRPr>
          </a:p>
          <a:p>
            <a:pPr fontAlgn="t"/>
            <a:r>
              <a:rPr lang="fr-FR" altLang="fr-FR" dirty="0"/>
              <a:t>1,5 € / mois</a:t>
            </a:r>
          </a:p>
        </p:txBody>
      </p:sp>
      <p:sp>
        <p:nvSpPr>
          <p:cNvPr id="10" name="ZoneTexte 9"/>
          <p:cNvSpPr txBox="1"/>
          <p:nvPr/>
        </p:nvSpPr>
        <p:spPr bwMode="gray">
          <a:xfrm>
            <a:off x="5851228" y="3850790"/>
            <a:ext cx="2447925" cy="51435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lIns="720000" anchor="ctr"/>
          <a:lstStyle>
            <a:defPPr>
              <a:defRPr lang="en-GB"/>
            </a:defPPr>
            <a:lvl1pPr lvl="0"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t">
              <a:defRPr/>
            </a:pPr>
            <a:r>
              <a:rPr lang="fr-FR" dirty="0">
                <a:solidFill>
                  <a:schemeClr val="bg1"/>
                </a:solidFill>
                <a:cs typeface="+mn-cs"/>
              </a:rPr>
              <a:t>sans engagement</a:t>
            </a:r>
            <a:endParaRPr lang="fr-FR" b="0" dirty="0">
              <a:solidFill>
                <a:schemeClr val="bg1"/>
              </a:solidFill>
              <a:cs typeface="+mn-cs"/>
            </a:endParaRPr>
          </a:p>
          <a:p>
            <a:pPr fontAlgn="t">
              <a:defRPr/>
            </a:pPr>
            <a:r>
              <a:rPr lang="fr-FR" b="0" dirty="0">
                <a:solidFill>
                  <a:schemeClr val="tx1"/>
                </a:solidFill>
                <a:cs typeface="+mn-cs"/>
              </a:rPr>
              <a:t>2 € / mois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497" y="4497388"/>
            <a:ext cx="7675563" cy="461962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>
            <a:spAutoFit/>
          </a:bodyPr>
          <a:lstStyle/>
          <a:p>
            <a:pPr algn="ctr" defTabSz="7126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srgbClr val="FF66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Prix à l’acte pour tous les messages descendants </a:t>
            </a:r>
          </a:p>
          <a:p>
            <a:pPr algn="ctr" defTabSz="7126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>
                <a:solidFill>
                  <a:srgbClr val="FF6600"/>
                </a:solidFill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(ex: les envois de commandes messages DL)  : 0,05 € par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3"/>
          <p:cNvSpPr>
            <a:spLocks noChangeArrowheads="1"/>
          </p:cNvSpPr>
          <p:nvPr/>
        </p:nvSpPr>
        <p:spPr bwMode="auto">
          <a:xfrm>
            <a:off x="4356100" y="2066925"/>
            <a:ext cx="30622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12788"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68350" indent="-285750" defTabSz="712788" eaLnBrk="0" hangingPunct="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87450" indent="-228600" defTabSz="712788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6550" indent="-228600" defTabSz="712788" eaLnBrk="0" hangingPunct="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 defTabSz="712788" eaLnBrk="0" hangingPunct="0"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6000" b="1">
                <a:solidFill>
                  <a:srgbClr val="FF6600"/>
                </a:solidFill>
                <a:latin typeface="Helvetica 75"/>
              </a:rPr>
              <a:t>Options</a:t>
            </a:r>
          </a:p>
        </p:txBody>
      </p:sp>
      <p:pic>
        <p:nvPicPr>
          <p:cNvPr id="360452" name="Picture 2" descr="C:\Users\xebx8380\AppData\Local\Temp\U302470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/>
          <a:stretch>
            <a:fillRect/>
          </a:stretch>
        </p:blipFill>
        <p:spPr bwMode="auto">
          <a:xfrm>
            <a:off x="0" y="0"/>
            <a:ext cx="3951288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6350" y="0"/>
            <a:ext cx="4578350" cy="2295052"/>
          </a:xfrm>
          <a:prstGeom prst="rect">
            <a:avLst/>
          </a:prstGeom>
        </p:spPr>
        <p:txBody>
          <a:bodyPr lIns="164592" tIns="182880" rIns="182880" bIns="219456">
            <a:spAutoFit/>
          </a:bodyPr>
          <a:lstStyle/>
          <a:p>
            <a:pPr defTabSz="712788">
              <a:lnSpc>
                <a:spcPct val="85000"/>
              </a:lnSpc>
              <a:defRPr/>
            </a:pPr>
            <a:r>
              <a:rPr lang="fr-FR" altLang="fr-FR" sz="4800" dirty="0">
                <a:cs typeface="Helvetica" pitchFamily="34" charset="0"/>
              </a:rPr>
              <a:t>Couverture Site </a:t>
            </a:r>
            <a:r>
              <a:rPr lang="fr-FR" altLang="fr-FR" sz="4800" dirty="0" smtClean="0">
                <a:cs typeface="Helvetica" pitchFamily="34" charset="0"/>
              </a:rPr>
              <a:t>Express IoT</a:t>
            </a:r>
            <a:endParaRPr lang="en-GB" sz="4000" spc="-20" dirty="0">
              <a:solidFill>
                <a:srgbClr val="000000"/>
              </a:solidFill>
              <a:latin typeface="Helvetica 75 Bold" panose="020B0804020202020204" pitchFamily="34" charset="0"/>
              <a:ea typeface="ＭＳ Ｐゴシック" pitchFamily="34" charset="-128"/>
            </a:endParaRPr>
          </a:p>
        </p:txBody>
      </p:sp>
      <p:sp>
        <p:nvSpPr>
          <p:cNvPr id="45" name="Content Placeholder 3"/>
          <p:cNvSpPr txBox="1">
            <a:spLocks/>
          </p:cNvSpPr>
          <p:nvPr/>
        </p:nvSpPr>
        <p:spPr>
          <a:xfrm>
            <a:off x="5508625" y="3076575"/>
            <a:ext cx="3635375" cy="2066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2880" rIns="180000" b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>
                <a:solidFill>
                  <a:srgbClr val="000000"/>
                </a:solidFill>
              </a:rPr>
              <a:t>Tarif</a:t>
            </a:r>
          </a:p>
          <a:p>
            <a:pPr lvl="2">
              <a:buClr>
                <a:srgbClr val="FFFFFF"/>
              </a:buClr>
              <a:defRPr/>
            </a:pPr>
            <a:endParaRPr lang="fr-FR" sz="200" dirty="0" smtClean="0">
              <a:solidFill>
                <a:srgbClr val="000000"/>
              </a:solidFill>
            </a:endParaRPr>
          </a:p>
          <a:p>
            <a:pPr lvl="2">
              <a:buClr>
                <a:srgbClr val="FF6600"/>
              </a:buClr>
              <a:defRPr/>
            </a:pPr>
            <a:r>
              <a:rPr lang="fr-FR" sz="1200" dirty="0">
                <a:solidFill>
                  <a:srgbClr val="000000"/>
                </a:solidFill>
              </a:rPr>
              <a:t>6</a:t>
            </a:r>
            <a:r>
              <a:rPr lang="fr-FR" sz="1200" dirty="0" smtClean="0">
                <a:solidFill>
                  <a:srgbClr val="000000"/>
                </a:solidFill>
              </a:rPr>
              <a:t>00 </a:t>
            </a:r>
            <a:r>
              <a:rPr lang="fr-FR" sz="1200" dirty="0">
                <a:solidFill>
                  <a:srgbClr val="000000"/>
                </a:solidFill>
              </a:rPr>
              <a:t>€ HT de Frais de Mise en </a:t>
            </a:r>
            <a:r>
              <a:rPr lang="fr-FR" sz="1200" dirty="0" smtClean="0">
                <a:solidFill>
                  <a:srgbClr val="000000"/>
                </a:solidFill>
              </a:rPr>
              <a:t>Service</a:t>
            </a:r>
          </a:p>
          <a:p>
            <a:pPr lvl="2">
              <a:buClr>
                <a:srgbClr val="FF6600"/>
              </a:buClr>
              <a:defRPr/>
            </a:pPr>
            <a:r>
              <a:rPr lang="fr-FR" sz="1200" dirty="0" smtClean="0">
                <a:solidFill>
                  <a:srgbClr val="000000"/>
                </a:solidFill>
              </a:rPr>
              <a:t>5 ans de garantie incluse</a:t>
            </a:r>
          </a:p>
          <a:p>
            <a:pPr lvl="2">
              <a:buClr>
                <a:srgbClr val="FF6600"/>
              </a:buClr>
              <a:defRPr/>
            </a:pPr>
            <a:r>
              <a:rPr lang="fr-FR" sz="1200" dirty="0" smtClean="0">
                <a:solidFill>
                  <a:srgbClr val="000000"/>
                </a:solidFill>
              </a:rPr>
              <a:t>Au-delà des 5 ans, 60€/an de maintenance</a:t>
            </a:r>
          </a:p>
          <a:p>
            <a:pPr lvl="2">
              <a:buClr>
                <a:srgbClr val="FF6600"/>
              </a:buClr>
              <a:defRPr/>
            </a:pPr>
            <a:r>
              <a:rPr lang="fr-FR" sz="1200" dirty="0" smtClean="0">
                <a:solidFill>
                  <a:srgbClr val="000000"/>
                </a:solidFill>
              </a:rPr>
              <a:t>Possibilité d’ajouter une clé 3G : 39,90€ avec un abonnement à 12€/mois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0" y="3076575"/>
            <a:ext cx="5508625" cy="2066925"/>
          </a:xfrm>
          <a:prstGeom prst="rect">
            <a:avLst/>
          </a:prstGeom>
          <a:solidFill>
            <a:schemeClr val="tx1"/>
          </a:solidFill>
        </p:spPr>
        <p:txBody>
          <a:bodyPr lIns="180000" tIns="146304" rIns="180000" b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357188" indent="-176213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38163" indent="-1809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000" dirty="0">
                <a:solidFill>
                  <a:srgbClr val="FF6600"/>
                </a:solidFill>
              </a:rPr>
              <a:t>Objectifs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endParaRPr lang="fr-FR" sz="1050" dirty="0" smtClean="0">
              <a:solidFill>
                <a:srgbClr val="FFFFFF"/>
              </a:solidFill>
            </a:endParaRPr>
          </a:p>
          <a:p>
            <a:pPr marL="171450" lvl="1" indent="-171450"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 smtClean="0">
                <a:solidFill>
                  <a:srgbClr val="FFFFFF"/>
                </a:solidFill>
              </a:rPr>
              <a:t>Permettre </a:t>
            </a:r>
            <a:r>
              <a:rPr lang="fr-FR" sz="1200" dirty="0">
                <a:solidFill>
                  <a:srgbClr val="FFFFFF"/>
                </a:solidFill>
              </a:rPr>
              <a:t>à toute entreprise de tester directement notre réseau de techno LoRa®, même si la couverture macro n’est pas encore disponible sur le site du client.</a:t>
            </a:r>
          </a:p>
          <a:p>
            <a:pPr marL="171450" lvl="1" indent="-171450"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rgbClr val="FFFFFF"/>
                </a:solidFill>
              </a:rPr>
              <a:t>Complément de couverture notamment en indoor, pour les projets clients.</a:t>
            </a:r>
          </a:p>
        </p:txBody>
      </p:sp>
      <p:sp>
        <p:nvSpPr>
          <p:cNvPr id="2" name="Triangle rectangle 1"/>
          <p:cNvSpPr/>
          <p:nvPr/>
        </p:nvSpPr>
        <p:spPr>
          <a:xfrm rot="13498676">
            <a:off x="4882137" y="3833813"/>
            <a:ext cx="687387" cy="55086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673"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3614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8083"/>
          <a:stretch>
            <a:fillRect/>
          </a:stretch>
        </p:blipFill>
        <p:spPr bwMode="auto">
          <a:xfrm>
            <a:off x="5508625" y="0"/>
            <a:ext cx="3635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350" y="1995488"/>
            <a:ext cx="5514975" cy="1081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fr-FR" sz="1600" dirty="0">
                <a:solidFill>
                  <a:srgbClr val="FF6600"/>
                </a:solidFill>
              </a:rPr>
              <a:t>En complément, une offre d’extension de couverture,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1600" dirty="0">
                <a:solidFill>
                  <a:srgbClr val="FF6600"/>
                </a:solidFill>
              </a:rPr>
              <a:t>sur le modèle de l’offre Couverture Site Express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1600" dirty="0">
                <a:solidFill>
                  <a:srgbClr val="FF6600"/>
                </a:solidFill>
              </a:rPr>
              <a:t>du </a:t>
            </a:r>
            <a:r>
              <a:rPr lang="fr-FR" sz="1600" dirty="0" smtClean="0">
                <a:solidFill>
                  <a:srgbClr val="FF6600"/>
                </a:solidFill>
              </a:rPr>
              <a:t>mobile cellulaire.</a:t>
            </a:r>
            <a:endParaRPr lang="fr-FR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863"/>
            <a:ext cx="91725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7" name="ZoneTexte 4"/>
          <p:cNvSpPr txBox="1">
            <a:spLocks noChangeArrowheads="1"/>
          </p:cNvSpPr>
          <p:nvPr/>
        </p:nvSpPr>
        <p:spPr bwMode="auto">
          <a:xfrm>
            <a:off x="468313" y="195263"/>
            <a:ext cx="4684712" cy="461665"/>
          </a:xfrm>
          <a:prstGeom prst="rect">
            <a:avLst/>
          </a:prstGeom>
          <a:solidFill>
            <a:srgbClr val="50B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u="sng" dirty="0">
                <a:hlinkClick r:id="rId3"/>
              </a:rPr>
              <a:t>https://</a:t>
            </a:r>
            <a:r>
              <a:rPr lang="fr-FR" sz="2400" u="sng" dirty="0" smtClean="0">
                <a:hlinkClick r:id="rId3"/>
              </a:rPr>
              <a:t>youtu.be/j43zV0BmZNs</a:t>
            </a:r>
            <a:r>
              <a:rPr lang="fr-FR" sz="2400" u="sng" dirty="0" smtClean="0"/>
              <a:t> </a:t>
            </a:r>
            <a:endParaRPr lang="fr-FR" altLang="fr-FR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799" y="4670552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 fontAlgn="auto">
              <a:spcBef>
                <a:spcPts val="100"/>
              </a:spcBef>
              <a:spcAft>
                <a:spcPts val="0"/>
              </a:spcAft>
            </a:pPr>
            <a:r>
              <a:rPr sz="800" b="1" spc="-5" dirty="0">
                <a:solidFill>
                  <a:prstClr val="black"/>
                </a:solidFill>
                <a:latin typeface="Helvetica 75 Bold"/>
                <a:ea typeface="+mn-ea"/>
                <a:cs typeface="Helvetica 75 Bold"/>
              </a:rPr>
              <a:t>39</a:t>
            </a:r>
            <a:endParaRPr sz="800">
              <a:solidFill>
                <a:prstClr val="black"/>
              </a:solidFill>
              <a:latin typeface="Helvetica 75 Bold"/>
              <a:ea typeface="+mn-ea"/>
              <a:cs typeface="Helvetica 75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43533"/>
            <a:ext cx="9143999" cy="2130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Vinci</a:t>
            </a:r>
            <a:r>
              <a:rPr spc="-55" dirty="0"/>
              <a:t> </a:t>
            </a:r>
            <a:r>
              <a:rPr spc="-10" dirty="0"/>
              <a:t>Autoroutes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398" y="496570"/>
            <a:ext cx="2981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 fontAlgn="auto">
              <a:spcBef>
                <a:spcPts val="105"/>
              </a:spcBef>
              <a:spcAft>
                <a:spcPts val="0"/>
              </a:spcAft>
            </a:pPr>
            <a:r>
              <a:rPr sz="2000" b="1" spc="-10" dirty="0">
                <a:solidFill>
                  <a:prstClr val="black"/>
                </a:solidFill>
                <a:latin typeface="Helvetica 75 Bold"/>
                <a:ea typeface="+mn-ea"/>
                <a:cs typeface="Helvetica 75 Bold"/>
              </a:rPr>
              <a:t>Aire </a:t>
            </a:r>
            <a:r>
              <a:rPr sz="2000" b="1" dirty="0">
                <a:solidFill>
                  <a:prstClr val="black"/>
                </a:solidFill>
                <a:latin typeface="Helvetica 75 Bold"/>
                <a:ea typeface="+mn-ea"/>
                <a:cs typeface="Helvetica 75 Bold"/>
              </a:rPr>
              <a:t>de </a:t>
            </a:r>
            <a:r>
              <a:rPr sz="2000" b="1" spc="-10" dirty="0">
                <a:solidFill>
                  <a:prstClr val="black"/>
                </a:solidFill>
                <a:latin typeface="Helvetica 75 Bold"/>
                <a:ea typeface="+mn-ea"/>
                <a:cs typeface="Helvetica 75 Bold"/>
              </a:rPr>
              <a:t>repos</a:t>
            </a:r>
            <a:r>
              <a:rPr sz="2000" b="1" spc="-75" dirty="0">
                <a:solidFill>
                  <a:prstClr val="black"/>
                </a:solidFill>
                <a:latin typeface="Helvetica 75 Bold"/>
                <a:ea typeface="+mn-ea"/>
                <a:cs typeface="Helvetica 75 Bold"/>
              </a:rPr>
              <a:t> </a:t>
            </a:r>
            <a:r>
              <a:rPr sz="2000" b="1" dirty="0">
                <a:solidFill>
                  <a:prstClr val="black"/>
                </a:solidFill>
                <a:latin typeface="Helvetica 75 Bold"/>
                <a:ea typeface="+mn-ea"/>
                <a:cs typeface="Helvetica 75 Bold"/>
              </a:rPr>
              <a:t>connectée</a:t>
            </a:r>
            <a:endParaRPr sz="2000">
              <a:solidFill>
                <a:prstClr val="black"/>
              </a:solidFill>
              <a:latin typeface="Helvetica 75 Bold"/>
              <a:ea typeface="+mn-ea"/>
              <a:cs typeface="Helvetica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574" y="2951593"/>
            <a:ext cx="2554605" cy="14528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defTabSz="914400" fontAlgn="auto">
              <a:spcBef>
                <a:spcPts val="455"/>
              </a:spcBef>
              <a:spcAft>
                <a:spcPts val="0"/>
              </a:spcAft>
            </a:pPr>
            <a:r>
              <a:rPr sz="1200" b="1" spc="-5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Enjeux</a:t>
            </a:r>
            <a:endParaRPr sz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58750" marR="5080" indent="-146050" defTabSz="914400" fontAlgn="auto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Améliorer le niveau actuel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services  sur les aires de repos, améliorer  l’efficience de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l’exploitation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et</a:t>
            </a:r>
            <a:r>
              <a:rPr sz="1050" spc="-7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envisager  de nouveaux services aux</a:t>
            </a:r>
            <a:r>
              <a:rPr sz="1050" spc="-7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clients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marR="51435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Tester les usages sur une aire de</a:t>
            </a:r>
            <a:r>
              <a:rPr sz="1050" spc="-16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repos  de grand passage (Aire de Boutroux)  avant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d’en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généraliser le</a:t>
            </a:r>
            <a:r>
              <a:rPr sz="1050" spc="-10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déploiement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7458" y="2951593"/>
            <a:ext cx="3046730" cy="21691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defTabSz="914400" fontAlgn="auto">
              <a:spcBef>
                <a:spcPts val="455"/>
              </a:spcBef>
              <a:spcAft>
                <a:spcPts val="0"/>
              </a:spcAft>
            </a:pPr>
            <a:r>
              <a:rPr sz="1200" b="1" spc="-5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Solution</a:t>
            </a:r>
            <a:endParaRPr sz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151130" defTabSz="914400" fontAlgn="auto">
              <a:spcBef>
                <a:spcPts val="320"/>
              </a:spcBef>
              <a:spcAft>
                <a:spcPts val="0"/>
              </a:spcAf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Solution Datavenue basée sur la plateforme</a:t>
            </a:r>
            <a:r>
              <a:rPr sz="1050" spc="-17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Live  Objects associée à une connectivité</a:t>
            </a:r>
            <a:r>
              <a:rPr sz="1050" spc="-14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LoRa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marR="5080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Capteurs de mesure de température de  chaussée, places de stationnement</a:t>
            </a:r>
            <a:r>
              <a:rPr sz="1050" spc="-12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disponibles,  consommables sanitaires, remplissage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 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containers de déchets, consommation</a:t>
            </a:r>
            <a:r>
              <a:rPr sz="1050" spc="-1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anormale 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d’eau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et</a:t>
            </a:r>
            <a:r>
              <a:rPr sz="1050" spc="-2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d’énergie…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marR="222885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Smiley box pour remonter la satisfaction</a:t>
            </a:r>
            <a:r>
              <a:rPr sz="1050" spc="-14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 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clients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marR="197485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Interface de visualisation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données au</a:t>
            </a:r>
            <a:r>
              <a:rPr sz="1050" spc="-13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PC  sécurité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43546"/>
            <a:ext cx="136525" cy="1008380"/>
          </a:xfrm>
          <a:custGeom>
            <a:avLst/>
            <a:gdLst/>
            <a:ahLst/>
            <a:cxnLst/>
            <a:rect l="l" t="t" r="r" b="b"/>
            <a:pathLst>
              <a:path w="136525" h="1008380">
                <a:moveTo>
                  <a:pt x="0" y="1008113"/>
                </a:moveTo>
                <a:lnTo>
                  <a:pt x="136283" y="1008113"/>
                </a:lnTo>
                <a:lnTo>
                  <a:pt x="136283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8E908F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283" y="843597"/>
            <a:ext cx="4796155" cy="1040765"/>
          </a:xfrm>
          <a:prstGeom prst="rect">
            <a:avLst/>
          </a:prstGeom>
          <a:solidFill>
            <a:srgbClr val="50BD86"/>
          </a:solidFill>
        </p:spPr>
        <p:txBody>
          <a:bodyPr vert="horz" wrap="square" lIns="0" tIns="36195" rIns="0" bIns="0" rtlCol="0">
            <a:spAutoFit/>
          </a:bodyPr>
          <a:lstStyle/>
          <a:p>
            <a:pPr marL="182880" marR="238125" indent="-105410" defTabSz="914400" fontAlgn="auto">
              <a:spcBef>
                <a:spcPts val="285"/>
              </a:spcBef>
              <a:spcAft>
                <a:spcPts val="0"/>
              </a:spcAft>
              <a:buFont typeface="Wingdings"/>
              <a:buChar char=""/>
              <a:tabLst>
                <a:tab pos="183515" algn="l"/>
              </a:tabLst>
            </a:pP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Pôle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du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groupe Vinci spécialisé dans la concession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et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l’exploitation  d'infrastructures autoroutières</a:t>
            </a:r>
            <a:endParaRPr sz="11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82880" marR="298450" indent="-105410" defTabSz="914400" fontAlgn="auto">
              <a:spcBef>
                <a:spcPts val="300"/>
              </a:spcBef>
              <a:spcAft>
                <a:spcPts val="0"/>
              </a:spcAft>
              <a:buFont typeface="Wingdings"/>
              <a:buChar char=""/>
              <a:tabLst>
                <a:tab pos="183515" algn="l"/>
              </a:tabLst>
            </a:pP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4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386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km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d'autoroutes sur les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réseaux de ses quatre sociétés : 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Autoroutes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du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sud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de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la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France (ASF),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Cofiroute,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Escota et</a:t>
            </a:r>
            <a:r>
              <a:rPr sz="1150" spc="3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Arcour</a:t>
            </a:r>
            <a:endParaRPr sz="11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82880" indent="-105410" defTabSz="914400" fontAlgn="auto">
              <a:spcBef>
                <a:spcPts val="300"/>
              </a:spcBef>
              <a:spcAft>
                <a:spcPts val="0"/>
              </a:spcAft>
              <a:buFont typeface="Wingdings"/>
              <a:buChar char=""/>
              <a:tabLst>
                <a:tab pos="183515" algn="l"/>
              </a:tabLst>
            </a:pP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1er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opérateur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d’autoroutes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en </a:t>
            </a:r>
            <a:r>
              <a:rPr sz="1150" spc="-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concession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en</a:t>
            </a:r>
            <a:r>
              <a:rPr sz="1150" spc="-45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150" dirty="0">
                <a:solidFill>
                  <a:srgbClr val="FFFFFF"/>
                </a:solidFill>
                <a:latin typeface="Helvetica 55 Roman"/>
                <a:ea typeface="+mn-ea"/>
                <a:cs typeface="Helvetica 55 Roman"/>
              </a:rPr>
              <a:t>Europe</a:t>
            </a:r>
            <a:endParaRPr sz="11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3173" y="190179"/>
            <a:ext cx="1564187" cy="45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0033" y="2963404"/>
            <a:ext cx="2687320" cy="15671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defTabSz="914400" fontAlgn="auto">
              <a:spcBef>
                <a:spcPts val="455"/>
              </a:spcBef>
              <a:spcAft>
                <a:spcPts val="0"/>
              </a:spcAft>
            </a:pPr>
            <a:r>
              <a:rPr sz="1200" b="1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Bénéfices</a:t>
            </a:r>
            <a:endParaRPr sz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58750" marR="5080" indent="-146050" defTabSz="914400" fontAlgn="auto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Remontée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données et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</a:t>
            </a:r>
            <a:r>
              <a:rPr sz="1050" spc="-10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indicateurs  en temps</a:t>
            </a:r>
            <a:r>
              <a:rPr sz="1050" spc="-3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réel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Sécurisation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</a:t>
            </a:r>
            <a:r>
              <a:rPr sz="1050" spc="-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équipements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marR="156845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Optimisation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consommables et</a:t>
            </a:r>
            <a:r>
              <a:rPr sz="1050" spc="-114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des 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intervention sur le</a:t>
            </a:r>
            <a:r>
              <a:rPr sz="1050" spc="-7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site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Satisfaction des</a:t>
            </a:r>
            <a:r>
              <a:rPr sz="1050" spc="-12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clients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  <a:p>
            <a:pPr marL="158750" indent="-146050" defTabSz="914400" fontAlgn="auto"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Font typeface="Wingdings"/>
              <a:buChar char=""/>
              <a:tabLst>
                <a:tab pos="159385" algn="l"/>
              </a:tabLst>
            </a:pP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Réactivité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accrue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en </a:t>
            </a:r>
            <a:r>
              <a:rPr sz="1050" spc="-5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cas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de</a:t>
            </a:r>
            <a:r>
              <a:rPr sz="1050" spc="-9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 </a:t>
            </a:r>
            <a:r>
              <a:rPr sz="1050" dirty="0">
                <a:solidFill>
                  <a:prstClr val="black"/>
                </a:solidFill>
                <a:latin typeface="Helvetica 55 Roman"/>
                <a:ea typeface="+mn-ea"/>
                <a:cs typeface="Helvetica 55 Roman"/>
              </a:rPr>
              <a:t>problème</a:t>
            </a:r>
            <a:endParaRPr sz="1050">
              <a:solidFill>
                <a:prstClr val="black"/>
              </a:solidFill>
              <a:latin typeface="Helvetica 55 Roman"/>
              <a:ea typeface="+mn-ea"/>
              <a:cs typeface="Helvetica 55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80351" y="1519936"/>
            <a:ext cx="47625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0215" y="1900301"/>
            <a:ext cx="695782" cy="1391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34528" y="1379994"/>
            <a:ext cx="308089" cy="616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47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4572000" y="969963"/>
            <a:ext cx="4103688" cy="3594100"/>
          </a:xfrm>
          <a:custGeom>
            <a:avLst/>
            <a:gdLst/>
            <a:ahLst/>
            <a:cxnLst/>
            <a:rect l="l" t="t" r="r" b="b"/>
            <a:pathLst>
              <a:path w="8375015" h="3606800">
                <a:moveTo>
                  <a:pt x="0" y="3606800"/>
                </a:moveTo>
                <a:lnTo>
                  <a:pt x="8374760" y="3606800"/>
                </a:lnTo>
                <a:lnTo>
                  <a:pt x="8374760" y="0"/>
                </a:lnTo>
                <a:lnTo>
                  <a:pt x="0" y="0"/>
                </a:lnTo>
                <a:lnTo>
                  <a:pt x="0" y="3606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rgbClr val="7E7E7E"/>
            </a:solidFill>
          </a:ln>
        </p:spPr>
        <p:txBody>
          <a:bodyPr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79388" y="969963"/>
            <a:ext cx="4105275" cy="3594100"/>
          </a:xfrm>
          <a:custGeom>
            <a:avLst/>
            <a:gdLst/>
            <a:ahLst/>
            <a:cxnLst/>
            <a:rect l="l" t="t" r="r" b="b"/>
            <a:pathLst>
              <a:path w="8375015" h="3606800">
                <a:moveTo>
                  <a:pt x="0" y="3606800"/>
                </a:moveTo>
                <a:lnTo>
                  <a:pt x="8374760" y="3606800"/>
                </a:lnTo>
                <a:lnTo>
                  <a:pt x="8374760" y="0"/>
                </a:lnTo>
                <a:lnTo>
                  <a:pt x="0" y="0"/>
                </a:lnTo>
                <a:lnTo>
                  <a:pt x="0" y="3606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rgbClr val="7E7E7E"/>
            </a:solidFill>
          </a:ln>
        </p:spPr>
        <p:txBody>
          <a:bodyPr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725" y="292100"/>
            <a:ext cx="8470900" cy="623888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 smtClean="0">
                <a:solidFill>
                  <a:schemeClr val="bg2"/>
                </a:solidFill>
                <a:ea typeface="ＭＳ Ｐゴシック" pitchFamily="34" charset="-128"/>
                <a:cs typeface="+mn-cs"/>
              </a:rPr>
              <a:t>Les caractéristiques d’un réseau </a:t>
            </a:r>
            <a:r>
              <a:rPr lang="fr-FR" sz="2400" dirty="0" err="1" smtClean="0">
                <a:solidFill>
                  <a:schemeClr val="bg2"/>
                </a:solidFill>
                <a:ea typeface="ＭＳ Ｐゴシック" pitchFamily="34" charset="-128"/>
                <a:cs typeface="+mn-cs"/>
              </a:rPr>
              <a:t>LoRa</a:t>
            </a:r>
            <a:r>
              <a:rPr lang="fr-FR" sz="2400" dirty="0" smtClean="0">
                <a:solidFill>
                  <a:schemeClr val="bg2"/>
                </a:solidFill>
                <a:ea typeface="ＭＳ Ｐゴシック" pitchFamily="34" charset="-128"/>
                <a:cs typeface="+mn-cs"/>
              </a:rPr>
              <a:t>®</a:t>
            </a:r>
            <a:endParaRPr lang="fr-FR" sz="2400" dirty="0">
              <a:solidFill>
                <a:schemeClr val="bg2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7" name="Espace réservé du contenu 4"/>
          <p:cNvSpPr>
            <a:spLocks noGrp="1"/>
          </p:cNvSpPr>
          <p:nvPr>
            <p:ph idx="1"/>
          </p:nvPr>
        </p:nvSpPr>
        <p:spPr>
          <a:xfrm>
            <a:off x="339725" y="1304925"/>
            <a:ext cx="4065588" cy="31654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a typeface="ＭＳ Ｐゴシック" pitchFamily="34" charset="-128"/>
              </a:rPr>
              <a:t>Faible consommation électrique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Objectif de durée de vie : ~10 ans sur batterie</a:t>
            </a:r>
          </a:p>
          <a:p>
            <a:pPr eaLnBrk="1" hangingPunct="1">
              <a:defRPr/>
            </a:pPr>
            <a:r>
              <a:rPr lang="fr-FR" dirty="0">
                <a:ea typeface="ＭＳ Ｐゴシック" pitchFamily="34" charset="-128"/>
              </a:rPr>
              <a:t>C</a:t>
            </a:r>
            <a:r>
              <a:rPr lang="fr-FR" dirty="0" smtClean="0">
                <a:ea typeface="ＭＳ Ｐゴシック" pitchFamily="34" charset="-128"/>
              </a:rPr>
              <a:t>hipset de faible coût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1 à 2$ par module</a:t>
            </a:r>
          </a:p>
          <a:p>
            <a:pPr eaLnBrk="1" hangingPunct="1">
              <a:defRPr/>
            </a:pPr>
            <a:r>
              <a:rPr lang="fr-FR" dirty="0" smtClean="0">
                <a:ea typeface="ＭＳ Ｐゴシック" pitchFamily="34" charset="-128"/>
              </a:rPr>
              <a:t>Connectivité longue portée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3-5 km en environnement urbain , 15km en environnement rural</a:t>
            </a:r>
          </a:p>
          <a:p>
            <a:pPr eaLnBrk="1" hangingPunct="1">
              <a:defRPr/>
            </a:pPr>
            <a:r>
              <a:rPr lang="fr-FR" dirty="0">
                <a:ea typeface="ＭＳ Ｐゴシック" pitchFamily="34" charset="-128"/>
              </a:rPr>
              <a:t>C</a:t>
            </a:r>
            <a:r>
              <a:rPr lang="fr-FR" dirty="0" smtClean="0">
                <a:ea typeface="ＭＳ Ｐゴシック" pitchFamily="34" charset="-128"/>
              </a:rPr>
              <a:t>ommunications bi-directionnelles mais principalement uplink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ea typeface="ＭＳ Ｐゴシック" pitchFamily="34" charset="-128"/>
              </a:rPr>
              <a:t>Q</a:t>
            </a: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uelques octets envoyés par jour par capteur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ea typeface="ＭＳ Ｐゴシック" pitchFamily="34" charset="-128"/>
              </a:rPr>
              <a:t>Q</a:t>
            </a: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uelques messages par année en downlink (voie downlink très coûteuse)</a:t>
            </a:r>
          </a:p>
          <a:p>
            <a:pPr eaLnBrk="1" hangingPunct="1">
              <a:defRPr/>
            </a:pPr>
            <a:endParaRPr lang="fr-FR" dirty="0">
              <a:ea typeface="ＭＳ Ｐゴシック" pitchFamily="34" charset="-128"/>
            </a:endParaRPr>
          </a:p>
        </p:txBody>
      </p:sp>
      <p:sp>
        <p:nvSpPr>
          <p:cNvPr id="18" name="Espace réservé du contenu 5"/>
          <p:cNvSpPr>
            <a:spLocks noGrp="1"/>
          </p:cNvSpPr>
          <p:nvPr>
            <p:ph idx="10"/>
          </p:nvPr>
        </p:nvSpPr>
        <p:spPr>
          <a:xfrm>
            <a:off x="4738689" y="1304925"/>
            <a:ext cx="3793752" cy="31654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a typeface="ＭＳ Ｐゴシック" pitchFamily="34" charset="-128"/>
              </a:rPr>
              <a:t>Repose </a:t>
            </a:r>
            <a:r>
              <a:rPr lang="fr-FR" dirty="0">
                <a:solidFill>
                  <a:schemeClr val="tx1"/>
                </a:solidFill>
                <a:ea typeface="ＭＳ Ｐゴシック" pitchFamily="34" charset="-128"/>
              </a:rPr>
              <a:t>actuellement</a:t>
            </a:r>
            <a:r>
              <a:rPr lang="fr-FR" dirty="0">
                <a:ea typeface="ＭＳ Ｐゴシック" pitchFamily="34" charset="-128"/>
              </a:rPr>
              <a:t> sur bandes de licence libres (868MHz en France) </a:t>
            </a:r>
            <a:endParaRPr lang="fr-FR" dirty="0" smtClean="0"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ea typeface="ＭＳ Ｐゴシック" pitchFamily="34" charset="-128"/>
              </a:rPr>
              <a:t>P</a:t>
            </a: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romesse faible coût déploiement, mais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chemeClr val="tx1"/>
                </a:solidFill>
                <a:ea typeface="ＭＳ Ｐゴシック" pitchFamily="34" charset="-128"/>
              </a:rPr>
              <a:t>P</a:t>
            </a: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as dédiée au LPWA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Ne peut écouter et recevoir en même temps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fr-FR" sz="1200" dirty="0" smtClean="0">
                <a:solidFill>
                  <a:schemeClr val="tx1"/>
                </a:solidFill>
                <a:ea typeface="ＭＳ Ｐゴシック" pitchFamily="34" charset="-128"/>
              </a:rPr>
              <a:t>Contraintes réglementaires (duty cycle)</a:t>
            </a:r>
          </a:p>
          <a:p>
            <a:pPr marL="557213" lvl="3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000" dirty="0" smtClean="0">
                <a:ea typeface="ＭＳ Ｐゴシック" pitchFamily="34" charset="-128"/>
              </a:rPr>
              <a:t>Les Objets ne peuvent émettre que 36s/heure à une puissance max de 25mW</a:t>
            </a:r>
          </a:p>
          <a:p>
            <a:pPr marL="557213" lvl="3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1000" dirty="0" smtClean="0">
                <a:ea typeface="ＭＳ Ｐゴシック" pitchFamily="34" charset="-128"/>
              </a:rPr>
              <a:t>Les </a:t>
            </a:r>
            <a:r>
              <a:rPr lang="fr-FR" sz="1000" dirty="0" err="1" smtClean="0">
                <a:ea typeface="ＭＳ Ｐゴシック" pitchFamily="34" charset="-128"/>
              </a:rPr>
              <a:t>Gateways</a:t>
            </a:r>
            <a:r>
              <a:rPr lang="fr-FR" sz="1000" dirty="0" smtClean="0">
                <a:ea typeface="ＭＳ Ｐゴシック" pitchFamily="34" charset="-128"/>
              </a:rPr>
              <a:t> ne peuvent émettre que 6 minutes/heure à une puissance max de 500mW</a:t>
            </a:r>
            <a:endParaRPr lang="fr-FR" sz="1000" dirty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fr-FR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fd420e2f369681ff7d579defce54932879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english_powerpoint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15.xml><?xml version="1.0" encoding="utf-8"?>
<a:theme xmlns:a="http://schemas.openxmlformats.org/drawingml/2006/main" name="1_english_powerpoint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16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english_powerpoint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18.xml><?xml version="1.0" encoding="utf-8"?>
<a:theme xmlns:a="http://schemas.openxmlformats.org/drawingml/2006/main" name="1_OBSFR_template_Beta[1]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19.xml><?xml version="1.0" encoding="utf-8"?>
<a:theme xmlns:a="http://schemas.openxmlformats.org/drawingml/2006/main" name="OBS16-9 (2)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 cmpd="sng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20.xml><?xml version="1.0" encoding="utf-8"?>
<a:theme xmlns:a="http://schemas.openxmlformats.org/drawingml/2006/main" name="1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21.xml><?xml version="1.0" encoding="utf-8"?>
<a:theme xmlns:a="http://schemas.openxmlformats.org/drawingml/2006/main" name="2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22.xml><?xml version="1.0" encoding="utf-8"?>
<a:theme xmlns:a="http://schemas.openxmlformats.org/drawingml/2006/main" name="3_orange_presentationbasiqu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23.xml><?xml version="1.0" encoding="utf-8"?>
<a:theme xmlns:a="http://schemas.openxmlformats.org/drawingml/2006/main" name="4_orange_presentationbasiqu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24.xml><?xml version="1.0" encoding="utf-8"?>
<a:theme xmlns:a="http://schemas.openxmlformats.org/drawingml/2006/main" name="5_orange_presentationbasiqu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25.xml><?xml version="1.0" encoding="utf-8"?>
<a:theme xmlns:a="http://schemas.openxmlformats.org/drawingml/2006/main" name="1_couleurs charte 2015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26.xml><?xml version="1.0" encoding="utf-8"?>
<a:theme xmlns:a="http://schemas.openxmlformats.org/drawingml/2006/main" name="2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27.xml><?xml version="1.0" encoding="utf-8"?>
<a:theme xmlns:a="http://schemas.openxmlformats.org/drawingml/2006/main" name="2_couleurs charte 2015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28.xml><?xml version="1.0" encoding="utf-8"?>
<a:theme xmlns:a="http://schemas.openxmlformats.org/drawingml/2006/main" name="3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29.xml><?xml version="1.0" encoding="utf-8"?>
<a:theme xmlns:a="http://schemas.openxmlformats.org/drawingml/2006/main" name="4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3.xml><?xml version="1.0" encoding="utf-8"?>
<a:theme xmlns:a="http://schemas.openxmlformats.org/drawingml/2006/main" name="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31.xml><?xml version="1.0" encoding="utf-8"?>
<a:theme xmlns:a="http://schemas.openxmlformats.org/drawingml/2006/main" name="6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32.xml><?xml version="1.0" encoding="utf-8"?>
<a:theme xmlns:a="http://schemas.openxmlformats.org/drawingml/2006/main" name="1_OBS16-9 (2)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noFill/>
        </a:ln>
      </a:spPr>
      <a:bodyPr rtlCol="0" anchor="ctr"/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 cmpd="sng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34.xml><?xml version="1.0" encoding="utf-8"?>
<a:theme xmlns:a="http://schemas.openxmlformats.org/drawingml/2006/main" name="7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35.xml><?xml version="1.0" encoding="utf-8"?>
<a:theme xmlns:a="http://schemas.openxmlformats.org/drawingml/2006/main" name="4_business_services_V6_small">
  <a:themeElements>
    <a:clrScheme name="4_business_services_V6_small 2">
      <a:dk1>
        <a:srgbClr val="000000"/>
      </a:dk1>
      <a:lt1>
        <a:srgbClr val="FFFFFF"/>
      </a:lt1>
      <a:dk2>
        <a:srgbClr val="FF6600"/>
      </a:dk2>
      <a:lt2>
        <a:srgbClr val="DDDDDD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FF6600"/>
      </a:hlink>
      <a:folHlink>
        <a:srgbClr val="FF6600"/>
      </a:folHlink>
    </a:clrScheme>
    <a:fontScheme name="4_business_services_V6_small">
      <a:majorFont>
        <a:latin typeface="Helvetica 65 Medium"/>
        <a:ea typeface=""/>
        <a:cs typeface=""/>
      </a:majorFont>
      <a:minorFont>
        <a:latin typeface="Helvetica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business_services_V6_small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usiness_services_V6_small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8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37.xml><?xml version="1.0" encoding="utf-8"?>
<a:theme xmlns:a="http://schemas.openxmlformats.org/drawingml/2006/main" name="9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38.xml><?xml version="1.0" encoding="utf-8"?>
<a:theme xmlns:a="http://schemas.openxmlformats.org/drawingml/2006/main" name="1_blank">
  <a:themeElements>
    <a:clrScheme name="Orange 2015 Black BG">
      <a:dk1>
        <a:srgbClr val="FFFFFF"/>
      </a:dk1>
      <a:lt1>
        <a:srgbClr val="000000"/>
      </a:lt1>
      <a:dk2>
        <a:srgbClr val="FF7900"/>
      </a:dk2>
      <a:lt2>
        <a:srgbClr val="595959"/>
      </a:lt2>
      <a:accent1>
        <a:srgbClr val="4BB4E6"/>
      </a:accent1>
      <a:accent2>
        <a:srgbClr val="A885D8"/>
      </a:accent2>
      <a:accent3>
        <a:srgbClr val="50BE87"/>
      </a:accent3>
      <a:accent4>
        <a:srgbClr val="FFB4E6"/>
      </a:accent4>
      <a:accent5>
        <a:srgbClr val="FFD200"/>
      </a:accent5>
      <a:accent6>
        <a:srgbClr val="8F8F8F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39.xml><?xml version="1.0" encoding="utf-8"?>
<a:theme xmlns:a="http://schemas.openxmlformats.org/drawingml/2006/main" name="4_OFR_templat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4.xml><?xml version="1.0" encoding="utf-8"?>
<a:theme xmlns:a="http://schemas.openxmlformats.org/drawingml/2006/main" name="1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_OFR_template(OrangeConsulting)">
  <a:themeElements>
    <a:clrScheme name="Custom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9164CD"/>
      </a:accent2>
      <a:accent3>
        <a:srgbClr val="4BB4E6"/>
      </a:accent3>
      <a:accent4>
        <a:srgbClr val="FFDC00"/>
      </a:accent4>
      <a:accent5>
        <a:srgbClr val="50BE87"/>
      </a:accent5>
      <a:accent6>
        <a:srgbClr val="FFB4E6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41.xml><?xml version="1.0" encoding="utf-8"?>
<a:theme xmlns:a="http://schemas.openxmlformats.org/drawingml/2006/main" name="10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42.xml><?xml version="1.0" encoding="utf-8"?>
<a:theme xmlns:a="http://schemas.openxmlformats.org/drawingml/2006/main" name="Orange16-9">
  <a:themeElements>
    <a:clrScheme name="Personnalisé 1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8F8F8F"/>
      </a:accent1>
      <a:accent2>
        <a:srgbClr val="4BB4E6"/>
      </a:accent2>
      <a:accent3>
        <a:srgbClr val="FFDC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9525">
          <a:noFill/>
          <a:miter lim="800000"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err="1" smtClean="0">
            <a:solidFill>
              <a:schemeClr val="tx2"/>
            </a:solidFill>
            <a:latin typeface="Helvetica 55 Roman" panose="020B0604020202020204" pitchFamily="2" charset="0"/>
          </a:defRPr>
        </a:defPPr>
      </a:lstStyle>
    </a:txDef>
  </a:objectDefaults>
  <a:extraClrSchemeLst>
    <a:extraClrScheme>
      <a:clrScheme name="5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8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OFR Outils et elements utiles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A_Template_Beta_external_110816.potx" id="{096397F8-02DF-40E4-AEB9-88A0052F30F0}" vid="{AA36791E-F7D8-46B6-BCF9-C51758B3B430}"/>
    </a:ext>
  </a:extLst>
</a:theme>
</file>

<file path=ppt/theme/theme46.xml><?xml version="1.0" encoding="utf-8"?>
<a:theme xmlns:a="http://schemas.openxmlformats.org/drawingml/2006/main" name="3_couleurs charte 2015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47.xml><?xml version="1.0" encoding="utf-8"?>
<a:theme xmlns:a="http://schemas.openxmlformats.org/drawingml/2006/main" name="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48.xml><?xml version="1.0" encoding="utf-8"?>
<a:theme xmlns:a="http://schemas.openxmlformats.org/drawingml/2006/main" name="9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0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_OBSFR_template_Beta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51.xml><?xml version="1.0" encoding="utf-8"?>
<a:theme xmlns:a="http://schemas.openxmlformats.org/drawingml/2006/main" name="6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52.xml><?xml version="1.0" encoding="utf-8"?>
<a:theme xmlns:a="http://schemas.openxmlformats.org/drawingml/2006/main" name="8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53.xml><?xml version="1.0" encoding="utf-8"?>
<a:theme xmlns:a="http://schemas.openxmlformats.org/drawingml/2006/main" name="9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54.xml><?xml version="1.0" encoding="utf-8"?>
<a:theme xmlns:a="http://schemas.openxmlformats.org/drawingml/2006/main" name="10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55.xml><?xml version="1.0" encoding="utf-8"?>
<a:theme xmlns:a="http://schemas.openxmlformats.org/drawingml/2006/main" name="11_OBS16-9">
  <a:themeElements>
    <a:clrScheme name="Personnalisé 5">
      <a:dk1>
        <a:srgbClr val="333333"/>
      </a:dk1>
      <a:lt1>
        <a:srgbClr val="FFFFFF"/>
      </a:lt1>
      <a:dk2>
        <a:srgbClr val="000000"/>
      </a:dk2>
      <a:lt2>
        <a:srgbClr val="FF6600"/>
      </a:lt2>
      <a:accent1>
        <a:srgbClr val="A5A5A5"/>
      </a:accent1>
      <a:accent2>
        <a:srgbClr val="4BB4E6"/>
      </a:accent2>
      <a:accent3>
        <a:srgbClr val="FAB900"/>
      </a:accent3>
      <a:accent4>
        <a:srgbClr val="9164CD"/>
      </a:accent4>
      <a:accent5>
        <a:srgbClr val="50BE87"/>
      </a:accent5>
      <a:accent6>
        <a:srgbClr val="FFB4E6"/>
      </a:accent6>
      <a:hlink>
        <a:srgbClr val="FF6600"/>
      </a:hlink>
      <a:folHlink>
        <a:srgbClr val="FF6600"/>
      </a:folHlink>
    </a:clrScheme>
    <a:fontScheme name="Personnalisé 1">
      <a:majorFont>
        <a:latin typeface="Helvetica 75 Bold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algn="ctr">
          <a:noFill/>
          <a:round/>
          <a:headEnd/>
          <a:tailEnd/>
        </a:ln>
        <a:effectLst/>
      </a:spPr>
      <a:bodyPr lIns="0" tIns="0" rIns="0" bIns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spDef>
    <a:lnDef>
      <a:spPr>
        <a:noFill/>
        <a:ln w="9525" cap="flat" cmpd="sng" algn="ctr">
          <a:solidFill>
            <a:srgbClr val="000000">
              <a:lumMod val="65000"/>
              <a:lumOff val="35000"/>
            </a:srgbClr>
          </a:solidFill>
          <a:prstDash val="dash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6_Orange Business Services ppt template_aug 2006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range Business Services ppt template_aug 2006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_OFR Outils et elements utiles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A_Template_Beta_external_110816.potx" id="{096397F8-02DF-40E4-AEB9-88A0052F30F0}" vid="{AA36791E-F7D8-46B6-BCF9-C51758B3B430}"/>
    </a:ext>
  </a:extLst>
</a:theme>
</file>

<file path=ppt/theme/theme57.xml><?xml version="1.0" encoding="utf-8"?>
<a:theme xmlns:a="http://schemas.openxmlformats.org/drawingml/2006/main" name="2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R_OBS-template_external.potx" id="{8E63A4C0-0D5B-4AB0-9B17-28650E3A1109}" vid="{213D95EF-7056-43E0-9767-0E799F788926}"/>
    </a:ext>
  </a:extLst>
</a:theme>
</file>

<file path=ppt/theme/theme5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R_template_external">
  <a:themeElements>
    <a:clrScheme name="Orange BLK Core">
      <a:dk1>
        <a:srgbClr val="FFFFFF"/>
      </a:dk1>
      <a:lt1>
        <a:srgbClr val="000000"/>
      </a:lt1>
      <a:dk2>
        <a:srgbClr val="8F8F8F"/>
      </a:dk2>
      <a:lt2>
        <a:srgbClr val="FF7900"/>
      </a:lt2>
      <a:accent1>
        <a:srgbClr val="FF7900"/>
      </a:accent1>
      <a:accent2>
        <a:srgbClr val="FFFFFF"/>
      </a:accent2>
      <a:accent3>
        <a:srgbClr val="595959"/>
      </a:accent3>
      <a:accent4>
        <a:srgbClr val="8F8F8F"/>
      </a:accent4>
      <a:accent5>
        <a:srgbClr val="D6D6D6"/>
      </a:accent5>
      <a:accent6>
        <a:srgbClr val="595959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R_OBS-template_external.potx" id="{8E63A4C0-0D5B-4AB0-9B17-28650E3A1109}" vid="{213D95EF-7056-43E0-9767-0E799F788926}"/>
    </a:ext>
  </a:extLst>
</a:theme>
</file>

<file path=ppt/theme/theme6.xml><?xml version="1.0" encoding="utf-8"?>
<a:theme xmlns:a="http://schemas.openxmlformats.org/drawingml/2006/main" name="3_OFR_template(OrangeConsulting)">
  <a:themeElements>
    <a:clrScheme name="Custom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9164CD"/>
      </a:accent2>
      <a:accent3>
        <a:srgbClr val="4BB4E6"/>
      </a:accent3>
      <a:accent4>
        <a:srgbClr val="FFDC00"/>
      </a:accent4>
      <a:accent5>
        <a:srgbClr val="50BE87"/>
      </a:accent5>
      <a:accent6>
        <a:srgbClr val="FFB4E6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6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R_template(OrangeConsulting)">
  <a:themeElements>
    <a:clrScheme name="Custom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9164CD"/>
      </a:accent2>
      <a:accent3>
        <a:srgbClr val="4BB4E6"/>
      </a:accent3>
      <a:accent4>
        <a:srgbClr val="FFDC00"/>
      </a:accent4>
      <a:accent5>
        <a:srgbClr val="50BE87"/>
      </a:accent5>
      <a:accent6>
        <a:srgbClr val="FFB4E6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ange_PPTTemplate_v3.potx" id="{7EFB1CC4-B630-4DC5-B88F-B33ED10FA70B}" vid="{E661C32F-4836-4DD1-B604-E27281C607A6}"/>
    </a:ext>
  </a:extLst>
</a:theme>
</file>

<file path=ppt/theme/theme8.xml><?xml version="1.0" encoding="utf-8"?>
<a:theme xmlns:a="http://schemas.openxmlformats.org/drawingml/2006/main" name="OBSFR_template_Beta[1]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9.xml><?xml version="1.0" encoding="utf-8"?>
<a:theme xmlns:a="http://schemas.openxmlformats.org/drawingml/2006/main" name="couleurs charte 2015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89F6A969AB449B11794B473A2EDAB" ma:contentTypeVersion="1" ma:contentTypeDescription="Create a new document." ma:contentTypeScope="" ma:versionID="e645475f141bcda14d76ce55417111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882EDA-D88D-44C2-BBD7-C0B1E6D02509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00BB69-EC0F-4FA1-B9CC-048B37FEC7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BA239-254C-4FF0-BD1B-9E4DB634E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orange_presentationbasique</Template>
  <TotalTime>36342</TotalTime>
  <Words>610</Words>
  <Application>Microsoft Office PowerPoint</Application>
  <PresentationFormat>Affichage à l'écran (16:9)</PresentationFormat>
  <Paragraphs>94</Paragraphs>
  <Slides>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59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68" baseType="lpstr">
      <vt:lpstr>Thème Office</vt:lpstr>
      <vt:lpstr>1_tmp_AvirerORA_template_EN_beta_v4</vt:lpstr>
      <vt:lpstr>OBS16-9</vt:lpstr>
      <vt:lpstr>1_OBS16-9</vt:lpstr>
      <vt:lpstr>2_OBS16-9</vt:lpstr>
      <vt:lpstr>3_OFR_template(OrangeConsulting)</vt:lpstr>
      <vt:lpstr>1_OFR_template(OrangeConsulting)</vt:lpstr>
      <vt:lpstr>OBSFR_template_Beta[1]</vt:lpstr>
      <vt:lpstr>couleurs charte 2015</vt:lpstr>
      <vt:lpstr>3_OBS16-9</vt:lpstr>
      <vt:lpstr>4_OBS16-9</vt:lpstr>
      <vt:lpstr>5_OBS16-9</vt:lpstr>
      <vt:lpstr>6_OBS16-9</vt:lpstr>
      <vt:lpstr>english_powerpoint_template</vt:lpstr>
      <vt:lpstr>1_english_powerpoint_template</vt:lpstr>
      <vt:lpstr>1_Thème Office</vt:lpstr>
      <vt:lpstr>3_english_powerpoint_template</vt:lpstr>
      <vt:lpstr>1_OBSFR_template_Beta[1]</vt:lpstr>
      <vt:lpstr>OBS16-9 (2)</vt:lpstr>
      <vt:lpstr>1_orange_presentationbasique</vt:lpstr>
      <vt:lpstr>2_orange_presentationbasique</vt:lpstr>
      <vt:lpstr>3_orange_presentationbasique</vt:lpstr>
      <vt:lpstr>4_orange_presentationbasique</vt:lpstr>
      <vt:lpstr>5_orange_presentationbasique</vt:lpstr>
      <vt:lpstr>1_couleurs charte 2015</vt:lpstr>
      <vt:lpstr>2_tmp_AvirerORA_template_EN_beta_v4</vt:lpstr>
      <vt:lpstr>2_couleurs charte 2015</vt:lpstr>
      <vt:lpstr>3_tmp_AvirerORA_template_EN_beta_v4</vt:lpstr>
      <vt:lpstr>4_tmp_AvirerORA_template_EN_beta_v4</vt:lpstr>
      <vt:lpstr>5_tmp_AvirerORA_template_EN_beta_v4</vt:lpstr>
      <vt:lpstr>6_tmp_AvirerORA_template_EN_beta_v4</vt:lpstr>
      <vt:lpstr>1_OBS16-9 (2)</vt:lpstr>
      <vt:lpstr>7_tmp_AvirerORA_template_EN_beta_v4</vt:lpstr>
      <vt:lpstr>7_orange_presentationbasique</vt:lpstr>
      <vt:lpstr>4_business_services_V6_small</vt:lpstr>
      <vt:lpstr>8_tmp_AvirerORA_template_EN_beta_v4</vt:lpstr>
      <vt:lpstr>9_tmp_AvirerORA_template_EN_beta_v4</vt:lpstr>
      <vt:lpstr>1_blank</vt:lpstr>
      <vt:lpstr>4_OFR_template</vt:lpstr>
      <vt:lpstr>4_OFR_template(OrangeConsulting)</vt:lpstr>
      <vt:lpstr>10_tmp_AvirerORA_template_EN_beta_v4</vt:lpstr>
      <vt:lpstr>Orange16-9</vt:lpstr>
      <vt:lpstr>7_OBS16-9</vt:lpstr>
      <vt:lpstr>8_OBS16-9</vt:lpstr>
      <vt:lpstr>OFR Outils et elements utiles</vt:lpstr>
      <vt:lpstr>3_couleurs charte 2015</vt:lpstr>
      <vt:lpstr>orange_presentationbasique</vt:lpstr>
      <vt:lpstr>9_OBS16-9</vt:lpstr>
      <vt:lpstr>10_OBS16-9</vt:lpstr>
      <vt:lpstr>1_OBSFR_template_Beta</vt:lpstr>
      <vt:lpstr>6_orange_presentationbasique</vt:lpstr>
      <vt:lpstr>8_orange_presentationbasique</vt:lpstr>
      <vt:lpstr>9_orange_presentationbasique</vt:lpstr>
      <vt:lpstr>10_orange_presentationbasique</vt:lpstr>
      <vt:lpstr>11_OBS16-9</vt:lpstr>
      <vt:lpstr>1_OFR Outils et elements utiles</vt:lpstr>
      <vt:lpstr>2_blank</vt:lpstr>
      <vt:lpstr>2_Office Theme</vt:lpstr>
      <vt:lpstr>OFR_template_external</vt:lpstr>
      <vt:lpstr>Diapositive think-cell</vt:lpstr>
      <vt:lpstr>Présentation PowerPoint</vt:lpstr>
      <vt:lpstr>Présentation PowerPoint</vt:lpstr>
      <vt:lpstr>Tarifs </vt:lpstr>
      <vt:lpstr>Présentation PowerPoint</vt:lpstr>
      <vt:lpstr>Présentation PowerPoint</vt:lpstr>
      <vt:lpstr>Présentation PowerPoint</vt:lpstr>
      <vt:lpstr>Vinci Autoroutes</vt:lpstr>
      <vt:lpstr>Les caractéristiques d’un réseau LoRa®</vt:lpstr>
    </vt:vector>
  </TitlesOfParts>
  <Company>ORANGE FT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REGINENSI Nadine DEF/DMVE</dc:creator>
  <cp:lastModifiedBy>RICHET Francois IMT/PSI</cp:lastModifiedBy>
  <cp:revision>428</cp:revision>
  <cp:lastPrinted>2018-02-27T10:46:06Z</cp:lastPrinted>
  <dcterms:created xsi:type="dcterms:W3CDTF">2016-04-11T09:14:09Z</dcterms:created>
  <dcterms:modified xsi:type="dcterms:W3CDTF">2019-02-19T11:31:16Z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0x010100A3689F6A969AB449B11794B473A2EDAB</vt:lpwstr>
  </property>
  <property fmtid="{D5CDD505-2E9C-101B-9397-08002B2CF9AE}" pid="3" name="_AdHocReviewCycleID">
    <vt:i4>1732084478</vt:i4>
  </property>
  <property fmtid="{D5CDD505-2E9C-101B-9397-08002B2CF9AE}" pid="4" name="_NewReviewCycle">
    <vt:lpwstr/>
  </property>
  <property fmtid="{D5CDD505-2E9C-101B-9397-08002B2CF9AE}" pid="5" name="_EmailSubject">
    <vt:lpwstr>(LoRa) : NanoGW</vt:lpwstr>
  </property>
  <property fmtid="{D5CDD505-2E9C-101B-9397-08002B2CF9AE}" pid="6" name="_AuthorEmail">
    <vt:lpwstr>gilles.guedj@orange.com</vt:lpwstr>
  </property>
  <property fmtid="{D5CDD505-2E9C-101B-9397-08002B2CF9AE}" pid="7" name="_AuthorEmailDisplayName">
    <vt:lpwstr>GUEDJ Gilles OF/BU MOBILE</vt:lpwstr>
  </property>
  <property fmtid="{D5CDD505-2E9C-101B-9397-08002B2CF9AE}" pid="8" name="_PreviousAdHocReviewCycleID">
    <vt:i4>-496573984</vt:i4>
  </property>
</Properties>
</file>