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8055E-FA8A-49AF-8FD4-1D00563F3ACF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190A9-C82A-4F83-8694-DB46EA28B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921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B9DB-BDA3-D643-B615-846225A6A8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437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radient">
    <p:bg>
      <p:bgPr>
        <a:gradFill flip="none" rotWithShape="1">
          <a:gsLst>
            <a:gs pos="0">
              <a:schemeClr val="tx1"/>
            </a:gs>
            <a:gs pos="80000">
              <a:schemeClr val="accent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15952" y="1841295"/>
            <a:ext cx="10962217" cy="77998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nl-BE" sz="4267" b="0" i="0" kern="1200" baseline="0" dirty="0" smtClean="0">
                <a:gradFill flip="none" rotWithShape="1">
                  <a:gsLst>
                    <a:gs pos="90000">
                      <a:schemeClr val="tx2"/>
                    </a:gs>
                    <a:gs pos="0">
                      <a:schemeClr val="bg2"/>
                    </a:gs>
                  </a:gsLst>
                  <a:lin ang="0" scaled="0"/>
                  <a:tileRect/>
                </a:gradFill>
                <a:latin typeface="Proximus Light" panose="00000500000000000000" pitchFamily="2" charset="0"/>
                <a:ea typeface="+mj-ea"/>
                <a:cs typeface="Proximus Ligh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08421" y="3883874"/>
            <a:ext cx="10962217" cy="493539"/>
          </a:xfrm>
        </p:spPr>
        <p:txBody>
          <a:bodyPr/>
          <a:lstStyle>
            <a:lvl1pPr marL="0" indent="0" algn="l">
              <a:buNone/>
              <a:defRPr sz="1600" baseline="0">
                <a:solidFill>
                  <a:srgbClr val="00B0F0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A788-FF11-405B-91FA-E07C7CFAA416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E7E8-AD86-4732-87C7-91325137AEFE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9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5948" y="1383891"/>
            <a:ext cx="10962219" cy="4678244"/>
          </a:xfrm>
          <a:blipFill dpi="0" rotWithShape="1">
            <a:blip r:embed="rId2"/>
            <a:srcRect/>
            <a:tile tx="0" ty="0" sx="85000" sy="85000" flip="none" algn="ctr"/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aseline="0"/>
            </a:lvl1pPr>
          </a:lstStyle>
          <a:p>
            <a:r>
              <a:rPr lang="en-GB"/>
              <a:t>Click icon to change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AE3643F-CF81-48BC-A4B0-300A99FC0BD5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0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slide full-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59025"/>
            <a:ext cx="12192000" cy="6705600"/>
          </a:xfrm>
          <a:blipFill dpi="0" rotWithShape="1">
            <a:blip r:embed="rId2"/>
            <a:srcRect/>
            <a:tile tx="0" ty="0" sx="85000" sy="85000" flip="none" algn="ctr"/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aseline="0"/>
            </a:lvl1pPr>
          </a:lstStyle>
          <a:p>
            <a:r>
              <a:rPr lang="en-GB"/>
              <a:t>Click icon to change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7" name="Picture 6" descr="line_top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9" y="2"/>
            <a:ext cx="12192000" cy="3180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" y="6231468"/>
            <a:ext cx="12181173" cy="62653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3CE42E-B3A3-458A-B469-B799E7C1BDC2}" type="datetime3">
              <a:rPr lang="en-US" smtClean="0">
                <a:solidFill>
                  <a:prstClr val="white"/>
                </a:solidFill>
              </a:rPr>
              <a:pPr/>
              <a:t>30 September 2019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BE">
                <a:solidFill>
                  <a:prstClr val="white"/>
                </a:solidFill>
              </a:rPr>
              <a:t>Sensitivity: </a:t>
            </a:r>
            <a:r>
              <a:rPr lang="nl-BE" err="1">
                <a:solidFill>
                  <a:prstClr val="white"/>
                </a:solidFill>
              </a:rPr>
              <a:t>Unrestricted</a:t>
            </a:r>
            <a:endParaRPr lang="nl-BE">
              <a:solidFill>
                <a:prstClr val="white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458780-3DEA-4093-8A6E-7C0E406A36AD}" type="slidenum">
              <a:rPr lang="nl-BE" smtClean="0">
                <a:solidFill>
                  <a:prstClr val="white"/>
                </a:solidFill>
              </a:rPr>
              <a:pPr/>
              <a:t>‹#›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5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5" y="1383891"/>
            <a:ext cx="5482167" cy="4678244"/>
          </a:xfrm>
          <a:blipFill dpi="0" rotWithShape="1">
            <a:blip r:embed="rId2"/>
            <a:srcRect/>
            <a:tile tx="0" ty="0" sx="60000" sy="60000" flip="none" algn="ctr"/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aseline="0"/>
            </a:lvl1pPr>
          </a:lstStyle>
          <a:p>
            <a:r>
              <a:rPr lang="en-GB"/>
              <a:t>Click icon to change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13834" y="1383891"/>
            <a:ext cx="5264789" cy="4678244"/>
          </a:xfrm>
        </p:spPr>
        <p:txBody>
          <a:bodyPr/>
          <a:lstStyle>
            <a:lvl1pPr marL="359824" indent="-359824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EACBE59-ED57-41A5-9A14-02BCAE4151AB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12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-column slide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834" y="1383963"/>
            <a:ext cx="5226985" cy="584335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bg2"/>
                </a:solidFill>
                <a:latin typeface="Proximus Light" panose="00000500000000000000" pitchFamily="2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34" y="1968224"/>
            <a:ext cx="5226985" cy="4093909"/>
          </a:xfrm>
        </p:spPr>
        <p:txBody>
          <a:bodyPr/>
          <a:lstStyle>
            <a:lvl1pPr marL="359824" indent="-359824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606" y="1383963"/>
            <a:ext cx="5479460" cy="584335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bg2"/>
                </a:solidFill>
                <a:latin typeface="Proximus Light" panose="00000500000000000000" pitchFamily="2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606" y="1968224"/>
            <a:ext cx="5479460" cy="4093909"/>
          </a:xfrm>
        </p:spPr>
        <p:txBody>
          <a:bodyPr/>
          <a:lstStyle>
            <a:lvl1pPr marL="359824" indent="-359824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CFDF-D6E9-4F8F-9DBA-E621C748C0C0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7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ick fact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3835" y="1377512"/>
            <a:ext cx="2741084" cy="1014295"/>
          </a:xfrm>
          <a:solidFill>
            <a:srgbClr val="5C2D91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12777" y="2385493"/>
            <a:ext cx="2741084" cy="1232367"/>
          </a:xfrm>
          <a:solidFill>
            <a:srgbClr val="5C2D91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354590" y="1377512"/>
            <a:ext cx="2741084" cy="1014295"/>
          </a:xfrm>
          <a:solidFill>
            <a:srgbClr val="EB1E3C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53514" y="2385493"/>
            <a:ext cx="2741084" cy="1232367"/>
          </a:xfrm>
          <a:solidFill>
            <a:srgbClr val="EB1E3C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095315" y="1377512"/>
            <a:ext cx="2741084" cy="1014295"/>
          </a:xfrm>
          <a:solidFill>
            <a:srgbClr val="00BCEC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094239" y="2385493"/>
            <a:ext cx="2741084" cy="1232367"/>
          </a:xfrm>
          <a:solidFill>
            <a:srgbClr val="00BCEC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836037" y="1377512"/>
            <a:ext cx="2741084" cy="1014295"/>
          </a:xfrm>
          <a:solidFill>
            <a:srgbClr val="C1C1C3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834970" y="2385493"/>
            <a:ext cx="2741084" cy="1232367"/>
          </a:xfrm>
          <a:solidFill>
            <a:srgbClr val="C1C1C3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13835" y="3602764"/>
            <a:ext cx="2741084" cy="1014295"/>
          </a:xfrm>
          <a:solidFill>
            <a:srgbClr val="00BCEC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2777" y="4610742"/>
            <a:ext cx="2741084" cy="1232367"/>
          </a:xfrm>
          <a:solidFill>
            <a:srgbClr val="00BCEC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354590" y="3602764"/>
            <a:ext cx="2741084" cy="1014295"/>
          </a:xfrm>
          <a:solidFill>
            <a:srgbClr val="C1C1C3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353514" y="4610742"/>
            <a:ext cx="2741084" cy="1232367"/>
          </a:xfrm>
          <a:solidFill>
            <a:srgbClr val="C1C1C3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095315" y="3602764"/>
            <a:ext cx="2741084" cy="1014295"/>
          </a:xfrm>
          <a:solidFill>
            <a:srgbClr val="5C2D91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094239" y="4610742"/>
            <a:ext cx="2741084" cy="1232367"/>
          </a:xfrm>
          <a:solidFill>
            <a:srgbClr val="5C2D91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836037" y="3602764"/>
            <a:ext cx="2741084" cy="1014295"/>
          </a:xfrm>
          <a:solidFill>
            <a:srgbClr val="EB1E3C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8834970" y="4610742"/>
            <a:ext cx="2741084" cy="1232367"/>
          </a:xfrm>
          <a:solidFill>
            <a:srgbClr val="EB1E3C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1C92D11F-C4CC-4235-AD4E-1C2EB2FF4817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30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ick facts 4 column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4623" y="1377168"/>
            <a:ext cx="2741084" cy="1014295"/>
          </a:xfrm>
          <a:solidFill>
            <a:srgbClr val="5C2D91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4623" y="2392117"/>
            <a:ext cx="2741084" cy="1214400"/>
          </a:xfrm>
          <a:solidFill>
            <a:srgbClr val="5C2D91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03851" y="1377168"/>
            <a:ext cx="2741084" cy="1014295"/>
          </a:xfrm>
          <a:solidFill>
            <a:srgbClr val="00BCEC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103851" y="2392117"/>
            <a:ext cx="2741084" cy="1214400"/>
          </a:xfrm>
          <a:solidFill>
            <a:srgbClr val="00BCEC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358841" y="3600068"/>
            <a:ext cx="2741084" cy="1014295"/>
          </a:xfrm>
          <a:solidFill>
            <a:srgbClr val="C1C1C3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358841" y="4613784"/>
            <a:ext cx="2741084" cy="1214400"/>
          </a:xfrm>
          <a:solidFill>
            <a:srgbClr val="C1C1C3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839806" y="3600068"/>
            <a:ext cx="2741084" cy="1014295"/>
          </a:xfrm>
          <a:solidFill>
            <a:srgbClr val="EB1E3C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8839806" y="4613784"/>
            <a:ext cx="2741084" cy="1214400"/>
          </a:xfrm>
          <a:solidFill>
            <a:srgbClr val="EB1E3C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3358960" y="1377165"/>
            <a:ext cx="2740800" cy="222480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30000" sy="30000" flip="none" algn="ctr"/>
          </a:blipFill>
        </p:spPr>
        <p:txBody>
          <a:bodyPr lIns="108000" tIns="0" rIns="108000" bIns="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8839927" y="1377165"/>
            <a:ext cx="2740800" cy="222480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30000" sy="30000" flip="none" algn="ctr"/>
          </a:blipFill>
        </p:spPr>
        <p:txBody>
          <a:bodyPr lIns="108000" tIns="0" rIns="108000" bIns="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6103980" y="3603401"/>
            <a:ext cx="2740800" cy="222480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30000" sy="30000" flip="none" algn="ctr"/>
          </a:blipFill>
        </p:spPr>
        <p:txBody>
          <a:bodyPr lIns="108000" tIns="0" rIns="108000" bIns="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624620" y="3603401"/>
            <a:ext cx="2740800" cy="222480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30000" sy="30000" flip="none" algn="ctr"/>
          </a:blipFill>
        </p:spPr>
        <p:txBody>
          <a:bodyPr lIns="108000" tIns="0" rIns="108000" bIns="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2F1CFD4D-C385-4E63-A902-2E757197E5A1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61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ick facts 2 columns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384301"/>
            <a:ext cx="5480051" cy="4458735"/>
          </a:xfrm>
          <a:blipFill dpi="0" rotWithShape="1">
            <a:blip r:embed="rId2"/>
            <a:srcRect/>
            <a:tile tx="0" ty="0" sx="60000" sy="60000" flip="none" algn="ctr"/>
          </a:blipFill>
        </p:spPr>
        <p:txBody>
          <a:bodyPr lIns="108000" tIns="108000" rIns="108000" bIns="108000" anchor="ctr"/>
          <a:lstStyle>
            <a:lvl1pPr marL="0" indent="0" algn="l">
              <a:buNone/>
              <a:defRPr/>
            </a:lvl1pPr>
          </a:lstStyle>
          <a:p>
            <a:r>
              <a:rPr lang="en-GB"/>
              <a:t>Click icon to change picture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13835" y="1377512"/>
            <a:ext cx="2741084" cy="1014295"/>
          </a:xfrm>
          <a:solidFill>
            <a:srgbClr val="5C2D91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2777" y="2385493"/>
            <a:ext cx="2741084" cy="1232367"/>
          </a:xfrm>
          <a:solidFill>
            <a:srgbClr val="5C2D91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54590" y="1377512"/>
            <a:ext cx="2741084" cy="1014295"/>
          </a:xfrm>
          <a:solidFill>
            <a:srgbClr val="EB1E3C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353514" y="2385493"/>
            <a:ext cx="2741084" cy="1232367"/>
          </a:xfrm>
          <a:solidFill>
            <a:srgbClr val="EB1E3C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13835" y="3602764"/>
            <a:ext cx="2741084" cy="1014295"/>
          </a:xfrm>
          <a:solidFill>
            <a:srgbClr val="00BCEC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2777" y="4610742"/>
            <a:ext cx="2741084" cy="1232367"/>
          </a:xfrm>
          <a:solidFill>
            <a:srgbClr val="00BCEC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354590" y="3602764"/>
            <a:ext cx="2741084" cy="1014295"/>
          </a:xfrm>
          <a:solidFill>
            <a:srgbClr val="C1C1C3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353514" y="4610742"/>
            <a:ext cx="2741084" cy="1232367"/>
          </a:xfrm>
          <a:solidFill>
            <a:srgbClr val="C1C1C3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D1004786-4AE1-47F4-9C87-3FD5D02F269C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84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ick facts 2 columns &amp; full-screen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159025"/>
            <a:ext cx="12192000" cy="6705600"/>
          </a:xfrm>
          <a:blipFill dpi="0" rotWithShape="1">
            <a:blip r:embed="rId2"/>
            <a:srcRect/>
            <a:tile tx="0" ty="0" sx="85000" sy="85000" flip="none" algn="ctr"/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aseline="0"/>
            </a:lvl1pPr>
          </a:lstStyle>
          <a:p>
            <a:r>
              <a:rPr lang="en-GB"/>
              <a:t>Click icon to change picture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" y="6231468"/>
            <a:ext cx="12181173" cy="626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7" name="Picture 6" descr="line_top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9" y="2"/>
            <a:ext cx="12192000" cy="318052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3835" y="1377512"/>
            <a:ext cx="2741084" cy="1014295"/>
          </a:xfrm>
          <a:solidFill>
            <a:srgbClr val="5C2D91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12777" y="2385493"/>
            <a:ext cx="2741084" cy="1232367"/>
          </a:xfrm>
          <a:solidFill>
            <a:srgbClr val="5C2D91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354590" y="1377512"/>
            <a:ext cx="2741084" cy="1014295"/>
          </a:xfrm>
          <a:solidFill>
            <a:srgbClr val="EB1E3C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53514" y="2385493"/>
            <a:ext cx="2741084" cy="1232367"/>
          </a:xfrm>
          <a:solidFill>
            <a:srgbClr val="EB1E3C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13835" y="3602764"/>
            <a:ext cx="2741084" cy="1014295"/>
          </a:xfrm>
          <a:solidFill>
            <a:srgbClr val="00BCEC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2777" y="4610742"/>
            <a:ext cx="2741084" cy="1232367"/>
          </a:xfrm>
          <a:solidFill>
            <a:srgbClr val="00BCEC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354590" y="3602764"/>
            <a:ext cx="2741084" cy="1014295"/>
          </a:xfrm>
          <a:solidFill>
            <a:srgbClr val="C1C1C3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353514" y="4610742"/>
            <a:ext cx="2741084" cy="1232367"/>
          </a:xfrm>
          <a:solidFill>
            <a:srgbClr val="C1C1C3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FC278-0218-4436-83EF-A27B3338C32C}" type="datetime3">
              <a:rPr lang="en-US" smtClean="0">
                <a:solidFill>
                  <a:prstClr val="white"/>
                </a:solidFill>
              </a:rPr>
              <a:pPr/>
              <a:t>30 September 2019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BE">
                <a:solidFill>
                  <a:prstClr val="white"/>
                </a:solidFill>
              </a:rPr>
              <a:t>Sensitivity: </a:t>
            </a:r>
            <a:r>
              <a:rPr lang="nl-BE" err="1">
                <a:solidFill>
                  <a:prstClr val="white"/>
                </a:solidFill>
              </a:rPr>
              <a:t>Unrestricted</a:t>
            </a:r>
            <a:endParaRPr lang="nl-BE">
              <a:solidFill>
                <a:prstClr val="white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458780-3DEA-4093-8A6E-7C0E406A36AD}" type="slidenum">
              <a:rPr lang="nl-BE" smtClean="0">
                <a:solidFill>
                  <a:prstClr val="white"/>
                </a:solidFill>
              </a:rPr>
              <a:pPr/>
              <a:t>‹#›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96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ick facts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5786" y="1377512"/>
            <a:ext cx="3655924" cy="1014295"/>
          </a:xfrm>
          <a:solidFill>
            <a:srgbClr val="5C2D91"/>
          </a:solidFill>
        </p:spPr>
        <p:txBody>
          <a:bodyPr lIns="180000" tIns="0" rIns="180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4727" y="2385493"/>
            <a:ext cx="3655924" cy="1232367"/>
          </a:xfrm>
          <a:solidFill>
            <a:srgbClr val="5C2D91"/>
          </a:solidFill>
        </p:spPr>
        <p:txBody>
          <a:bodyPr lIns="180000" tIns="0" rIns="180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272150" y="1377512"/>
            <a:ext cx="3656980" cy="1014295"/>
          </a:xfrm>
          <a:solidFill>
            <a:srgbClr val="00BCEC"/>
          </a:solidFill>
        </p:spPr>
        <p:txBody>
          <a:bodyPr lIns="180000" tIns="0" rIns="180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271093" y="2385493"/>
            <a:ext cx="3656980" cy="1232367"/>
          </a:xfrm>
          <a:solidFill>
            <a:srgbClr val="00BCEC"/>
          </a:solidFill>
        </p:spPr>
        <p:txBody>
          <a:bodyPr lIns="180000" tIns="0" rIns="180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931517" y="1377512"/>
            <a:ext cx="3643200" cy="1014295"/>
          </a:xfrm>
          <a:solidFill>
            <a:srgbClr val="5C2D91"/>
          </a:solidFill>
        </p:spPr>
        <p:txBody>
          <a:bodyPr lIns="180000" tIns="0" rIns="180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30460" y="2385493"/>
            <a:ext cx="3643200" cy="1232367"/>
          </a:xfrm>
          <a:solidFill>
            <a:srgbClr val="5C2D91"/>
          </a:solidFill>
        </p:spPr>
        <p:txBody>
          <a:bodyPr lIns="180000" tIns="0" rIns="180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786" y="3602764"/>
            <a:ext cx="3655924" cy="1014295"/>
          </a:xfrm>
          <a:solidFill>
            <a:srgbClr val="00BCEC"/>
          </a:solidFill>
        </p:spPr>
        <p:txBody>
          <a:bodyPr lIns="180000" tIns="0" rIns="180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4727" y="4610742"/>
            <a:ext cx="3655924" cy="1232367"/>
          </a:xfrm>
          <a:solidFill>
            <a:srgbClr val="00BCEC"/>
          </a:solidFill>
        </p:spPr>
        <p:txBody>
          <a:bodyPr lIns="180000" tIns="0" rIns="180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272150" y="3602764"/>
            <a:ext cx="3656980" cy="1014295"/>
          </a:xfrm>
          <a:solidFill>
            <a:srgbClr val="5C2D91"/>
          </a:solidFill>
        </p:spPr>
        <p:txBody>
          <a:bodyPr lIns="180000" tIns="0" rIns="180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71093" y="4610742"/>
            <a:ext cx="3656980" cy="1232367"/>
          </a:xfrm>
          <a:solidFill>
            <a:srgbClr val="5C2D91"/>
          </a:solidFill>
        </p:spPr>
        <p:txBody>
          <a:bodyPr lIns="180000" tIns="0" rIns="180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7931517" y="3602764"/>
            <a:ext cx="3643200" cy="1014295"/>
          </a:xfrm>
          <a:solidFill>
            <a:srgbClr val="00BCEC"/>
          </a:solidFill>
        </p:spPr>
        <p:txBody>
          <a:bodyPr lIns="180000" tIns="0" rIns="180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930460" y="4610742"/>
            <a:ext cx="3643200" cy="1232367"/>
          </a:xfrm>
          <a:solidFill>
            <a:srgbClr val="00BCEC"/>
          </a:solidFill>
        </p:spPr>
        <p:txBody>
          <a:bodyPr lIns="180000" tIns="0" rIns="180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8D75F648-047F-4985-A1DD-B2F9F7470D86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47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ick facts 3 column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631129" y="3599849"/>
            <a:ext cx="3657600" cy="222480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30000" sy="30000" flip="none" algn="ctr"/>
          </a:blipFill>
        </p:spPr>
        <p:txBody>
          <a:bodyPr lIns="180000" tIns="0" rIns="180000" bIns="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1970" y="1377512"/>
            <a:ext cx="3655924" cy="1014295"/>
          </a:xfrm>
          <a:solidFill>
            <a:srgbClr val="5C2D91"/>
          </a:solidFill>
        </p:spPr>
        <p:txBody>
          <a:bodyPr lIns="180000" tIns="0" rIns="180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1970" y="2385419"/>
            <a:ext cx="3655924" cy="1214400"/>
          </a:xfrm>
          <a:solidFill>
            <a:srgbClr val="5C2D91"/>
          </a:solidFill>
        </p:spPr>
        <p:txBody>
          <a:bodyPr lIns="180000" tIns="0" rIns="180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923020" y="1377512"/>
            <a:ext cx="3657600" cy="1014295"/>
          </a:xfrm>
          <a:solidFill>
            <a:srgbClr val="5C2D91"/>
          </a:solidFill>
        </p:spPr>
        <p:txBody>
          <a:bodyPr lIns="180000" tIns="0" rIns="180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23020" y="2385419"/>
            <a:ext cx="3657600" cy="1214400"/>
          </a:xfrm>
          <a:solidFill>
            <a:srgbClr val="5C2D91"/>
          </a:solidFill>
        </p:spPr>
        <p:txBody>
          <a:bodyPr lIns="180000" tIns="0" rIns="180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269145" y="3599832"/>
            <a:ext cx="3656980" cy="1014295"/>
          </a:xfrm>
          <a:solidFill>
            <a:srgbClr val="5C2D91"/>
          </a:solidFill>
        </p:spPr>
        <p:txBody>
          <a:bodyPr lIns="180000" tIns="0" rIns="180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9145" y="4610668"/>
            <a:ext cx="3656980" cy="1214400"/>
          </a:xfrm>
          <a:solidFill>
            <a:srgbClr val="5C2D91"/>
          </a:solidFill>
        </p:spPr>
        <p:txBody>
          <a:bodyPr lIns="180000" tIns="0" rIns="180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613834" y="6430556"/>
            <a:ext cx="1235828" cy="96000"/>
          </a:xfrm>
        </p:spPr>
        <p:txBody>
          <a:bodyPr/>
          <a:lstStyle/>
          <a:p>
            <a:fld id="{184D8719-EFEE-4DC2-BD64-892B1B094606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49661" y="6430556"/>
            <a:ext cx="2400000" cy="96000"/>
          </a:xfrm>
        </p:spPr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79227" y="6430556"/>
            <a:ext cx="1033556" cy="96000"/>
          </a:xfrm>
        </p:spPr>
        <p:txBody>
          <a:bodyPr/>
          <a:lstStyle>
            <a:lvl1pPr algn="ctr">
              <a:defRPr/>
            </a:lvl1pPr>
          </a:lstStyle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4268833" y="1377529"/>
            <a:ext cx="3657600" cy="222480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30000" sy="30000" flip="none" algn="ctr"/>
          </a:blipFill>
        </p:spPr>
        <p:txBody>
          <a:bodyPr lIns="180000" tIns="0" rIns="180000" bIns="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7923020" y="3599849"/>
            <a:ext cx="3657600" cy="222480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30000" sy="30000" flip="none" algn="ctr"/>
          </a:blipFill>
        </p:spPr>
        <p:txBody>
          <a:bodyPr lIns="180000" tIns="0" rIns="180000" bIns="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Pr>
        <a:gradFill flip="none" rotWithShape="1">
          <a:gsLst>
            <a:gs pos="0">
              <a:schemeClr val="tx1"/>
            </a:gs>
            <a:gs pos="80000">
              <a:schemeClr val="accent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-6475" y="159025"/>
            <a:ext cx="12192000" cy="6705600"/>
          </a:xfrm>
          <a:blipFill dpi="0" rotWithShape="1">
            <a:blip r:embed="rId2"/>
            <a:srcRect/>
            <a:tile tx="0" ty="0" sx="65000" sy="65000" flip="none" algn="ctr"/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aseline="0">
                <a:latin typeface="+mn-lt"/>
              </a:defRPr>
            </a:lvl1pPr>
          </a:lstStyle>
          <a:p>
            <a:r>
              <a:rPr lang="en-GB"/>
              <a:t>Click icon to change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952" y="1841295"/>
            <a:ext cx="10962217" cy="77998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nl-BE" sz="5333" b="0" i="0" kern="1200" baseline="0" dirty="0" smtClean="0">
                <a:solidFill>
                  <a:schemeClr val="tx1"/>
                </a:solidFill>
                <a:latin typeface="Proximus Light" panose="00000500000000000000" pitchFamily="2" charset="0"/>
                <a:ea typeface="+mj-ea"/>
                <a:cs typeface="Proximus Ligh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608421" y="3883874"/>
            <a:ext cx="10962217" cy="49353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" y="6231468"/>
            <a:ext cx="12181173" cy="62653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0C68D6-3061-4EC4-8F41-6D79A91B2C4B}" type="datetime3">
              <a:rPr lang="en-US" smtClean="0">
                <a:solidFill>
                  <a:prstClr val="white"/>
                </a:solidFill>
              </a:rPr>
              <a:pPr/>
              <a:t>30 September 2019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BE">
                <a:solidFill>
                  <a:prstClr val="white"/>
                </a:solidFill>
              </a:rPr>
              <a:t>Sensitivity: </a:t>
            </a:r>
            <a:r>
              <a:rPr lang="nl-BE" err="1">
                <a:solidFill>
                  <a:prstClr val="white"/>
                </a:solidFill>
              </a:rPr>
              <a:t>Unrestricted</a:t>
            </a:r>
            <a:endParaRPr lang="nl-BE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458780-3DEA-4093-8A6E-7C0E406A36AD}" type="slidenum">
              <a:rPr lang="nl-BE" smtClean="0">
                <a:solidFill>
                  <a:prstClr val="white"/>
                </a:solidFill>
              </a:rPr>
              <a:pPr/>
              <a:t>‹#›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06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ick facts 3 columns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930988" y="1377512"/>
            <a:ext cx="3657600" cy="1014295"/>
          </a:xfrm>
          <a:solidFill>
            <a:srgbClr val="5C2D91"/>
          </a:solidFill>
        </p:spPr>
        <p:txBody>
          <a:bodyPr lIns="180000" tIns="0" rIns="180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30988" y="2385493"/>
            <a:ext cx="3657600" cy="1232367"/>
          </a:xfrm>
          <a:solidFill>
            <a:srgbClr val="5C2D91"/>
          </a:solidFill>
        </p:spPr>
        <p:txBody>
          <a:bodyPr lIns="180000" tIns="0" rIns="180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786" y="3602764"/>
            <a:ext cx="3655924" cy="1014295"/>
          </a:xfrm>
          <a:solidFill>
            <a:srgbClr val="00BCEC"/>
          </a:solidFill>
        </p:spPr>
        <p:txBody>
          <a:bodyPr lIns="180000" tIns="0" rIns="180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4727" y="4610742"/>
            <a:ext cx="3655924" cy="1232367"/>
          </a:xfrm>
          <a:solidFill>
            <a:srgbClr val="00BCEC"/>
          </a:solidFill>
        </p:spPr>
        <p:txBody>
          <a:bodyPr lIns="180000" tIns="0" rIns="180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272150" y="3602764"/>
            <a:ext cx="3656980" cy="1014295"/>
          </a:xfrm>
          <a:solidFill>
            <a:srgbClr val="5C2D91"/>
          </a:solidFill>
        </p:spPr>
        <p:txBody>
          <a:bodyPr lIns="180000" tIns="0" rIns="180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71093" y="4610742"/>
            <a:ext cx="3656980" cy="1232367"/>
          </a:xfrm>
          <a:solidFill>
            <a:srgbClr val="5C2D91"/>
          </a:solidFill>
        </p:spPr>
        <p:txBody>
          <a:bodyPr lIns="180000" tIns="0" rIns="180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7930988" y="3602764"/>
            <a:ext cx="3657600" cy="1014295"/>
          </a:xfrm>
          <a:solidFill>
            <a:srgbClr val="00BCEC"/>
          </a:solidFill>
        </p:spPr>
        <p:txBody>
          <a:bodyPr lIns="180000" tIns="0" rIns="180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930988" y="4610742"/>
            <a:ext cx="3657600" cy="1232367"/>
          </a:xfrm>
          <a:solidFill>
            <a:srgbClr val="00BCEC"/>
          </a:solidFill>
        </p:spPr>
        <p:txBody>
          <a:bodyPr lIns="180000" tIns="0" rIns="180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623921" y="1377529"/>
            <a:ext cx="7304147" cy="222480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46000" sy="46000" flip="none" algn="ctr"/>
          </a:blipFill>
        </p:spPr>
        <p:txBody>
          <a:bodyPr lIns="180000" tIns="0" rIns="180000" bIns="0" anchor="ctr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ED9A533F-51A7-4715-9487-5E8DEFC49B47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09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428240" y="1377939"/>
            <a:ext cx="9147811" cy="1500717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800"/>
              </a:spcAft>
              <a:defRPr/>
            </a:lvl1pPr>
            <a:lvl2pPr>
              <a:lnSpc>
                <a:spcPct val="100000"/>
              </a:lnSpc>
              <a:spcAft>
                <a:spcPts val="800"/>
              </a:spcAft>
              <a:defRPr/>
            </a:lvl2pPr>
            <a:lvl3pPr>
              <a:lnSpc>
                <a:spcPct val="100000"/>
              </a:lnSpc>
              <a:spcAft>
                <a:spcPts val="8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021241" y="2884408"/>
            <a:ext cx="7556927" cy="1500717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800"/>
              </a:spcAft>
              <a:defRPr/>
            </a:lvl1pPr>
            <a:lvl2pPr>
              <a:lnSpc>
                <a:spcPct val="100000"/>
              </a:lnSpc>
              <a:spcAft>
                <a:spcPts val="800"/>
              </a:spcAft>
              <a:defRPr/>
            </a:lvl2pPr>
            <a:lvl3pPr>
              <a:lnSpc>
                <a:spcPct val="100000"/>
              </a:lnSpc>
              <a:spcAft>
                <a:spcPts val="8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430356" y="4390880"/>
            <a:ext cx="9147811" cy="1500717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800"/>
              </a:spcAft>
              <a:defRPr/>
            </a:lvl1pPr>
            <a:lvl2pPr>
              <a:lnSpc>
                <a:spcPct val="100000"/>
              </a:lnSpc>
              <a:spcAft>
                <a:spcPts val="800"/>
              </a:spcAft>
              <a:defRPr/>
            </a:lvl2pPr>
            <a:lvl3pPr>
              <a:lnSpc>
                <a:spcPct val="100000"/>
              </a:lnSpc>
              <a:spcAft>
                <a:spcPts val="8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613833" y="1381167"/>
            <a:ext cx="1502400" cy="15024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2000" sy="22000" flip="none" algn="ctr"/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2116233" y="2883567"/>
            <a:ext cx="1502400" cy="15024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2000" sy="22000" flip="none" algn="ctr"/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613833" y="4382833"/>
            <a:ext cx="1502400" cy="15024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2000" sy="22000" flip="none" algn="ctr"/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0"/>
          </p:nvPr>
        </p:nvSpPr>
        <p:spPr/>
        <p:txBody>
          <a:bodyPr/>
          <a:lstStyle/>
          <a:p>
            <a:fld id="{89E41AF2-61E3-4340-AB07-F8A4C2CA3937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19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slide">
    <p:bg>
      <p:bgPr>
        <a:gradFill flip="none" rotWithShape="1">
          <a:gsLst>
            <a:gs pos="0">
              <a:schemeClr val="tx1"/>
            </a:gs>
            <a:gs pos="80000">
              <a:schemeClr val="accent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4" y="1533101"/>
            <a:ext cx="10962217" cy="1904415"/>
          </a:xfrm>
        </p:spPr>
        <p:txBody>
          <a:bodyPr>
            <a:normAutofit/>
          </a:bodyPr>
          <a:lstStyle>
            <a:lvl1pPr>
              <a:defRPr sz="4267" b="0">
                <a:latin typeface="Proximus Ligh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496C-D4C8-4314-9A15-E05D64251A12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40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Normal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1" y="94130"/>
            <a:ext cx="10907183" cy="1242545"/>
          </a:xfrm>
        </p:spPr>
        <p:txBody>
          <a:bodyPr>
            <a:normAutofit/>
          </a:bodyPr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3834" y="6430556"/>
            <a:ext cx="1235828" cy="96000"/>
          </a:xfrm>
          <a:prstGeom prst="rect">
            <a:avLst/>
          </a:prstGeom>
        </p:spPr>
        <p:txBody>
          <a:bodyPr/>
          <a:lstStyle/>
          <a:p>
            <a:fld id="{DA7295A0-E44C-4051-98A2-701EE12F5A76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49661" y="6430556"/>
            <a:ext cx="3839939" cy="96000"/>
          </a:xfrm>
          <a:prstGeom prst="rect">
            <a:avLst/>
          </a:prstGeom>
        </p:spPr>
        <p:txBody>
          <a:bodyPr/>
          <a:lstStyle/>
          <a:p>
            <a:r>
              <a:rPr lang="nl-BE" err="1">
                <a:solidFill>
                  <a:srgbClr val="5C2D91"/>
                </a:solidFill>
              </a:rPr>
              <a:t>Sensitivity</a:t>
            </a:r>
            <a:r>
              <a:rPr lang="nl-BE">
                <a:solidFill>
                  <a:srgbClr val="5C2D91"/>
                </a:solidFill>
              </a:rPr>
              <a:t>: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83792" y="6430556"/>
            <a:ext cx="624417" cy="96000"/>
          </a:xfrm>
          <a:prstGeom prst="rect">
            <a:avLst/>
          </a:prstGeom>
        </p:spPr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1351" y="1336675"/>
            <a:ext cx="10907183" cy="288280"/>
          </a:xfrm>
        </p:spPr>
        <p:txBody>
          <a:bodyPr tIns="3600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1867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41351" y="1577045"/>
            <a:ext cx="10907183" cy="216000"/>
          </a:xfrm>
        </p:spPr>
        <p:txBody>
          <a:bodyPr anchor="ctr"/>
          <a:lstStyle>
            <a:lvl1pPr marL="0" indent="0" algn="l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200" i="1">
                <a:solidFill>
                  <a:srgbClr val="80808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9628533" y="6527436"/>
            <a:ext cx="1920000" cy="144000"/>
          </a:xfrm>
        </p:spPr>
        <p:txBody>
          <a:bodyPr tIns="28800" anchor="t" anchorCtr="0"/>
          <a:lstStyle>
            <a:lvl1pPr marL="0" indent="0" algn="r">
              <a:lnSpc>
                <a:spcPts val="1067"/>
              </a:lnSpc>
              <a:spcBef>
                <a:spcPts val="0"/>
              </a:spcBef>
              <a:buFontTx/>
              <a:buNone/>
              <a:tabLst/>
              <a:defRPr sz="1333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11760632" y="6669360"/>
            <a:ext cx="270073" cy="980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nl-BE"/>
            </a:defPPr>
            <a:lvl1pPr>
              <a:defRPr sz="600">
                <a:solidFill>
                  <a:srgbClr val="5C2D91"/>
                </a:solidFill>
              </a:defRPr>
            </a:lvl1pPr>
          </a:lstStyle>
          <a:p>
            <a:fld id="{AF458780-3DEA-4093-8A6E-7C0E406A36AD}" type="slidenum">
              <a:rPr lang="nl-BE" sz="800">
                <a:solidFill>
                  <a:prstClr val="black"/>
                </a:solidFill>
              </a:rPr>
              <a:pPr/>
              <a:t>‹#›</a:t>
            </a:fld>
            <a:endParaRPr lang="nl-BE" sz="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07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divider slide gradient positiv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roximus_ppt43_gradient_backg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proximus_ppt_logo_mask_1120148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32503"/>
            <a:ext cx="12181172" cy="825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3" y="2327499"/>
            <a:ext cx="10972799" cy="3608177"/>
          </a:xfrm>
        </p:spPr>
        <p:txBody>
          <a:bodyPr>
            <a:normAutofit/>
          </a:bodyPr>
          <a:lstStyle>
            <a:lvl1pPr>
              <a:defRPr sz="6133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roximus commercial master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4" y="338667"/>
            <a:ext cx="10962217" cy="1056000"/>
          </a:xfrm>
        </p:spPr>
        <p:txBody>
          <a:bodyPr>
            <a:noAutofit/>
          </a:bodyPr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D4DE-8256-46DB-91CB-AB1B2CFE686C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err="1">
                <a:solidFill>
                  <a:srgbClr val="5C2D91"/>
                </a:solidFill>
              </a:rPr>
              <a:t>Sensitivity</a:t>
            </a:r>
            <a:r>
              <a:rPr lang="nl-BE">
                <a:solidFill>
                  <a:srgbClr val="5C2D91"/>
                </a:solidFill>
              </a:rPr>
              <a:t>: Confidential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3833" y="1396667"/>
            <a:ext cx="10963200" cy="288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00" b="0" i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  <a:cs typeface="Proximus"/>
              </a:defRPr>
            </a:lvl1pPr>
            <a:lvl2pPr>
              <a:defRPr lang="en-US" smtClean="0">
                <a:solidFill>
                  <a:schemeClr val="tx2"/>
                </a:solidFill>
              </a:defRPr>
            </a:lvl2pPr>
            <a:lvl3pPr>
              <a:defRPr lang="en-US" smtClean="0">
                <a:solidFill>
                  <a:schemeClr val="tx2"/>
                </a:solidFill>
              </a:defRPr>
            </a:lvl3pPr>
            <a:lvl4pPr>
              <a:defRPr lang="en-US" smtClean="0">
                <a:solidFill>
                  <a:schemeClr val="tx2"/>
                </a:solidFill>
              </a:defRPr>
            </a:lvl4pPr>
            <a:lvl5pPr>
              <a:defRPr lang="en-GB">
                <a:solidFill>
                  <a:schemeClr val="tx2"/>
                </a:solidFill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4158" y="6559947"/>
            <a:ext cx="8005233" cy="25934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733"/>
              </a:lnSpc>
              <a:buNone/>
              <a:defRPr lang="en-US" sz="933" b="0" i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  <a:cs typeface="Proximus"/>
              </a:defRPr>
            </a:lvl1pPr>
            <a:lvl2pPr>
              <a:defRPr lang="en-US" smtClean="0">
                <a:solidFill>
                  <a:schemeClr val="tx2"/>
                </a:solidFill>
              </a:defRPr>
            </a:lvl2pPr>
            <a:lvl3pPr>
              <a:defRPr lang="en-US" smtClean="0">
                <a:solidFill>
                  <a:schemeClr val="tx2"/>
                </a:solidFill>
              </a:defRPr>
            </a:lvl3pPr>
            <a:lvl4pPr>
              <a:defRPr lang="en-US" smtClean="0">
                <a:solidFill>
                  <a:schemeClr val="tx2"/>
                </a:solidFill>
              </a:defRPr>
            </a:lvl4pPr>
            <a:lvl5pPr>
              <a:defRPr lang="en-GB">
                <a:solidFill>
                  <a:schemeClr val="tx2"/>
                </a:solidFill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69451" y="6631516"/>
            <a:ext cx="1999467" cy="220133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ts val="667"/>
              </a:lnSpc>
              <a:buNone/>
              <a:defRPr lang="en-US" sz="667" b="0" i="1" smtClean="0">
                <a:solidFill>
                  <a:schemeClr val="bg1">
                    <a:lumMod val="65000"/>
                    <a:lumOff val="35000"/>
                  </a:schemeClr>
                </a:solidFill>
                <a:ea typeface="+mj-ea"/>
                <a:cs typeface="Proximus"/>
              </a:defRPr>
            </a:lvl1pPr>
            <a:lvl2pPr>
              <a:defRPr lang="en-US" smtClean="0">
                <a:solidFill>
                  <a:schemeClr val="tx2"/>
                </a:solidFill>
              </a:defRPr>
            </a:lvl2pPr>
            <a:lvl3pPr>
              <a:defRPr lang="en-US" smtClean="0">
                <a:solidFill>
                  <a:schemeClr val="tx2"/>
                </a:solidFill>
              </a:defRPr>
            </a:lvl3pPr>
            <a:lvl4pPr>
              <a:defRPr lang="en-US" smtClean="0">
                <a:solidFill>
                  <a:schemeClr val="tx2"/>
                </a:solidFill>
              </a:defRPr>
            </a:lvl4pPr>
            <a:lvl5pPr>
              <a:defRPr lang="en-GB">
                <a:solidFill>
                  <a:schemeClr val="tx2"/>
                </a:solidFill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152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3575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22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975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21889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ormal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C2D91"/>
                </a:solidFill>
              </a:rPr>
              <a:t>22 September 2017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err="1">
                <a:solidFill>
                  <a:srgbClr val="5C2D91"/>
                </a:solidFill>
              </a:rPr>
              <a:t>Sensitivity</a:t>
            </a:r>
            <a:r>
              <a:rPr lang="nl-BE">
                <a:solidFill>
                  <a:srgbClr val="5C2D91"/>
                </a:solidFill>
              </a:rPr>
              <a:t>: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16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roximus commercial master title light gradient">
    <p:bg>
      <p:bgPr>
        <a:gradFill flip="none" rotWithShape="1">
          <a:gsLst>
            <a:gs pos="0">
              <a:schemeClr val="tx1"/>
            </a:gs>
            <a:gs pos="80000">
              <a:schemeClr val="accent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834" y="416985"/>
            <a:ext cx="10962217" cy="204258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56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834" y="2459567"/>
            <a:ext cx="10962217" cy="1335741"/>
          </a:xfrm>
        </p:spPr>
        <p:txBody>
          <a:bodyPr/>
          <a:lstStyle>
            <a:lvl1pPr marL="0" indent="0" algn="l">
              <a:buNone/>
              <a:defRPr sz="2933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526F-4BE5-4C46-BC8A-FA9FE7FCF095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Unrestricted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3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50/50">
    <p:bg>
      <p:bgPr>
        <a:gradFill flip="none" rotWithShape="1">
          <a:gsLst>
            <a:gs pos="0">
              <a:schemeClr val="tx1"/>
            </a:gs>
            <a:gs pos="80000">
              <a:schemeClr val="accent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3353375"/>
          </a:xfrm>
          <a:blipFill dpi="0" rotWithShape="1">
            <a:blip r:embed="rId2"/>
            <a:srcRect/>
            <a:tile tx="0" ty="514350" sx="65000" sy="65000" flip="none" algn="ctr"/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aseline="0">
                <a:latin typeface="+mn-lt"/>
              </a:defRPr>
            </a:lvl1pPr>
          </a:lstStyle>
          <a:p>
            <a:r>
              <a:rPr lang="en-GB"/>
              <a:t>Click icon to change picture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13834" y="3664803"/>
            <a:ext cx="10962217" cy="77998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nl-BE" sz="4267" b="0" i="0" kern="1200" baseline="0" dirty="0" smtClean="0">
                <a:gradFill flip="none" rotWithShape="1">
                  <a:gsLst>
                    <a:gs pos="90000">
                      <a:schemeClr val="tx2"/>
                    </a:gs>
                    <a:gs pos="0">
                      <a:schemeClr val="bg2"/>
                    </a:gs>
                  </a:gsLst>
                  <a:lin ang="0" scaled="0"/>
                  <a:tileRect/>
                </a:gradFill>
                <a:latin typeface="Proximus Light" panose="00000500000000000000" pitchFamily="2" charset="0"/>
                <a:ea typeface="+mj-ea"/>
                <a:cs typeface="Proximus Ligh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13834" y="4486445"/>
            <a:ext cx="10962217" cy="493539"/>
          </a:xfrm>
        </p:spPr>
        <p:txBody>
          <a:bodyPr/>
          <a:lstStyle>
            <a:lvl1pPr marL="0" indent="0" algn="l">
              <a:buNone/>
              <a:defRPr sz="1600" baseline="0">
                <a:solidFill>
                  <a:srgbClr val="00B0F0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pic>
        <p:nvPicPr>
          <p:cNvPr id="7" name="Picture 6" descr="line_top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0" y="3348040"/>
            <a:ext cx="12192000" cy="16192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E3A0D31-C06B-4CE9-A6FA-F677B065D946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3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Pr>
        <a:gradFill flip="none" rotWithShape="1">
          <a:gsLst>
            <a:gs pos="0">
              <a:schemeClr val="tx1"/>
            </a:gs>
            <a:gs pos="80000">
              <a:schemeClr val="accent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59025"/>
            <a:ext cx="12192000" cy="6705600"/>
          </a:xfrm>
          <a:blipFill dpi="0" rotWithShape="1">
            <a:blip r:embed="rId2"/>
            <a:srcRect/>
            <a:tile tx="0" ty="0" sx="85000" sy="85000" flip="none" algn="ctr"/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aseline="0"/>
            </a:lvl1pPr>
          </a:lstStyle>
          <a:p>
            <a:r>
              <a:rPr lang="en-GB"/>
              <a:t>Click icon to change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952" y="1841295"/>
            <a:ext cx="10962217" cy="77998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nl-BE" sz="5333" b="0" i="0" kern="1200" baseline="0" dirty="0" smtClean="0">
                <a:solidFill>
                  <a:schemeClr val="tx1"/>
                </a:solidFill>
                <a:latin typeface="Proximus Light" panose="00000500000000000000" pitchFamily="2" charset="0"/>
                <a:ea typeface="+mj-ea"/>
                <a:cs typeface="Proximus Ligh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608421" y="3883874"/>
            <a:ext cx="10962217" cy="49353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" y="6231468"/>
            <a:ext cx="12181173" cy="62653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B21C2E5-88CD-448B-9F26-A4364DB65359}" type="datetime3">
              <a:rPr lang="en-US" smtClean="0">
                <a:solidFill>
                  <a:prstClr val="white"/>
                </a:solidFill>
              </a:rPr>
              <a:pPr/>
              <a:t>30 September 2019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BE">
                <a:solidFill>
                  <a:prstClr val="white"/>
                </a:solidFill>
              </a:rPr>
              <a:t>Sensitivity: </a:t>
            </a:r>
            <a:r>
              <a:rPr lang="nl-BE" err="1">
                <a:solidFill>
                  <a:prstClr val="white"/>
                </a:solidFill>
              </a:rPr>
              <a:t>Unrestricted</a:t>
            </a:r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458780-3DEA-4093-8A6E-7C0E406A36AD}" type="slidenum">
              <a:rPr lang="nl-BE" smtClean="0">
                <a:solidFill>
                  <a:prstClr val="white"/>
                </a:solidFill>
              </a:rPr>
              <a:pPr/>
              <a:t>‹#›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 50/50">
    <p:bg>
      <p:bgPr>
        <a:gradFill flip="none" rotWithShape="1">
          <a:gsLst>
            <a:gs pos="0">
              <a:schemeClr val="tx1"/>
            </a:gs>
            <a:gs pos="80000">
              <a:schemeClr val="accent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3353375"/>
          </a:xfrm>
          <a:blipFill dpi="0" rotWithShape="1">
            <a:blip r:embed="rId2"/>
            <a:srcRect/>
            <a:tile tx="0" ty="-495300" sx="75000" sy="75000" flip="none" algn="ctr"/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aseline="0"/>
            </a:lvl1pPr>
          </a:lstStyle>
          <a:p>
            <a:r>
              <a:rPr lang="en-GB"/>
              <a:t>Click icon to change picture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13834" y="3664803"/>
            <a:ext cx="10962217" cy="77998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nl-BE" sz="4267" b="0" i="0" kern="1200" baseline="0" dirty="0" smtClean="0">
                <a:gradFill flip="none" rotWithShape="1">
                  <a:gsLst>
                    <a:gs pos="90000">
                      <a:schemeClr val="tx2"/>
                    </a:gs>
                    <a:gs pos="0">
                      <a:schemeClr val="bg2"/>
                    </a:gs>
                  </a:gsLst>
                  <a:lin ang="0" scaled="0"/>
                  <a:tileRect/>
                </a:gradFill>
                <a:latin typeface="Proximus Light" panose="00000500000000000000" pitchFamily="2" charset="0"/>
                <a:ea typeface="+mj-ea"/>
                <a:cs typeface="Proximus Ligh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13834" y="4486445"/>
            <a:ext cx="10962217" cy="493539"/>
          </a:xfrm>
        </p:spPr>
        <p:txBody>
          <a:bodyPr/>
          <a:lstStyle>
            <a:lvl1pPr marL="0" indent="0" algn="l">
              <a:buNone/>
              <a:defRPr sz="1600" baseline="0">
                <a:solidFill>
                  <a:srgbClr val="00B0F0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pic>
        <p:nvPicPr>
          <p:cNvPr id="7" name="Picture 6" descr="line_top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0" y="3348040"/>
            <a:ext cx="12192000" cy="16192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197BB3-35E9-4CB3-8F01-C054C444EC14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9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bg>
      <p:bgPr>
        <a:gradFill flip="none" rotWithShape="1">
          <a:gsLst>
            <a:gs pos="0">
              <a:schemeClr val="tx1"/>
            </a:gs>
            <a:gs pos="80000">
              <a:schemeClr val="accent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52400"/>
            <a:ext cx="12192000" cy="67056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107950" ty="-495300" sx="75000" sy="75000" flip="none" algn="ctr"/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aseline="0"/>
            </a:lvl1pPr>
          </a:lstStyle>
          <a:p>
            <a:r>
              <a:rPr lang="en-GB"/>
              <a:t>Click icon to change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952" y="1841295"/>
            <a:ext cx="10962217" cy="77998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nl-BE" sz="5333" b="0" i="0" kern="1200" baseline="0" dirty="0" smtClean="0">
                <a:solidFill>
                  <a:schemeClr val="tx1"/>
                </a:solidFill>
                <a:latin typeface="Proximus Light" panose="00000500000000000000" pitchFamily="2" charset="0"/>
                <a:ea typeface="+mj-ea"/>
                <a:cs typeface="Proximus Ligh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608421" y="3883874"/>
            <a:ext cx="10962217" cy="49353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F66E21-AC3C-48CE-99D9-438172859F7D}" type="datetime3">
              <a:rPr lang="en-US" smtClean="0">
                <a:solidFill>
                  <a:prstClr val="white"/>
                </a:solidFill>
              </a:rPr>
              <a:pPr/>
              <a:t>30 September 2019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BE">
                <a:solidFill>
                  <a:prstClr val="white"/>
                </a:solidFill>
              </a:rPr>
              <a:t>Sensitivity: </a:t>
            </a:r>
            <a:r>
              <a:rPr lang="nl-BE" err="1">
                <a:solidFill>
                  <a:prstClr val="white"/>
                </a:solidFill>
              </a:rPr>
              <a:t>Unrestricted</a:t>
            </a:r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458780-3DEA-4093-8A6E-7C0E406A36AD}" type="slidenum">
              <a:rPr lang="nl-BE" smtClean="0">
                <a:solidFill>
                  <a:prstClr val="white"/>
                </a:solidFill>
              </a:rPr>
              <a:pPr/>
              <a:t>‹#›</a:t>
            </a:fld>
            <a:endParaRPr lang="nl-BE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" y="6231468"/>
            <a:ext cx="12181173" cy="62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5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50/50">
    <p:bg>
      <p:bgPr>
        <a:gradFill flip="none" rotWithShape="1">
          <a:gsLst>
            <a:gs pos="0">
              <a:schemeClr val="tx1"/>
            </a:gs>
            <a:gs pos="80000">
              <a:schemeClr val="accent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3360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107950" ty="-495300" sx="75000" sy="75000" flip="none" algn="ctr"/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aseline="0"/>
            </a:lvl1pPr>
          </a:lstStyle>
          <a:p>
            <a:r>
              <a:rPr lang="en-GB"/>
              <a:t>Click icon to change picture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13834" y="3664803"/>
            <a:ext cx="10962217" cy="77998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nl-BE" sz="4267" b="0" i="0" kern="1200" baseline="0" dirty="0" smtClean="0">
                <a:gradFill flip="none" rotWithShape="1">
                  <a:gsLst>
                    <a:gs pos="90000">
                      <a:schemeClr val="tx2"/>
                    </a:gs>
                    <a:gs pos="0">
                      <a:schemeClr val="bg2"/>
                    </a:gs>
                  </a:gsLst>
                  <a:lin ang="0" scaled="0"/>
                  <a:tileRect/>
                </a:gradFill>
                <a:latin typeface="Proximus Light" panose="00000500000000000000" pitchFamily="2" charset="0"/>
                <a:ea typeface="+mj-ea"/>
                <a:cs typeface="Proximus Ligh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13834" y="4486445"/>
            <a:ext cx="10962217" cy="493539"/>
          </a:xfrm>
        </p:spPr>
        <p:txBody>
          <a:bodyPr/>
          <a:lstStyle>
            <a:lvl1pPr marL="0" indent="0" algn="l">
              <a:buNone/>
              <a:defRPr sz="1600" baseline="0">
                <a:solidFill>
                  <a:srgbClr val="00B0F0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pic>
        <p:nvPicPr>
          <p:cNvPr id="7" name="Picture 6" descr="line_top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0" y="3348040"/>
            <a:ext cx="12192000" cy="16192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F187F28-183B-411E-8616-F29EC82AB00D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0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834" y="1384301"/>
            <a:ext cx="10962217" cy="4677832"/>
          </a:xfrm>
        </p:spPr>
        <p:txBody>
          <a:bodyPr/>
          <a:lstStyle>
            <a:lvl1pPr marL="359824" indent="-359824">
              <a:buFont typeface="Arial" panose="020B0604020202020204" pitchFamily="34" charset="0"/>
              <a:buChar char="•"/>
              <a:defRPr/>
            </a:lvl1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2A5D-8CE7-45AA-9295-7557C4652E7F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6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sic slid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834" y="1384301"/>
            <a:ext cx="10962217" cy="4677832"/>
          </a:xfrm>
        </p:spPr>
        <p:txBody>
          <a:bodyPr/>
          <a:lstStyle>
            <a:lvl1pPr marL="359824" indent="-359824">
              <a:buFont typeface="Arial" panose="020B0604020202020204" pitchFamily="34" charset="0"/>
              <a:buChar char="•"/>
              <a:defRPr/>
            </a:lvl1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2A5D-8CE7-45AA-9295-7557C4652E7F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  <p:pic>
        <p:nvPicPr>
          <p:cNvPr id="8" name="Picture 7" descr="line_top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9" y="4"/>
            <a:ext cx="12192000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6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834" y="503766"/>
            <a:ext cx="10962217" cy="8801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835" y="1384303"/>
            <a:ext cx="10962216" cy="4373033"/>
          </a:xfrm>
          <a:prstGeom prst="rect">
            <a:avLst/>
          </a:prstGeom>
        </p:spPr>
        <p:txBody>
          <a:bodyPr vert="horz" lIns="0" tIns="0" rIns="0" bIns="0" numCol="1" spcCol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3834" y="6430556"/>
            <a:ext cx="1235828" cy="9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1FE641B3-765F-4B5D-96F1-0E422F61CB53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49661" y="6430556"/>
            <a:ext cx="3839939" cy="9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83809" y="6430556"/>
            <a:ext cx="624417" cy="9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  <p:pic>
        <p:nvPicPr>
          <p:cNvPr id="8" name="Picture 7" descr="line_top.png"/>
          <p:cNvPicPr>
            <a:picLocks noChangeAspect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9" y="4"/>
            <a:ext cx="12192000" cy="161925"/>
          </a:xfrm>
          <a:prstGeom prst="rect">
            <a:avLst/>
          </a:prstGeom>
        </p:spPr>
      </p:pic>
      <p:sp>
        <p:nvSpPr>
          <p:cNvPr id="7" name="MSIPCMContentMarking" descr="{&quot;HashCode&quot;:347010594,&quot;Placement&quot;:&quot;Footer&quot;}">
            <a:extLst>
              <a:ext uri="{FF2B5EF4-FFF2-40B4-BE49-F238E27FC236}">
                <a16:creationId xmlns:a16="http://schemas.microsoft.com/office/drawing/2014/main" id="{BB008890-B507-47A3-9FA9-C91363F1E0E1}"/>
              </a:ext>
            </a:extLst>
          </p:cNvPr>
          <p:cNvSpPr txBox="1"/>
          <p:nvPr userDrawn="1"/>
        </p:nvSpPr>
        <p:spPr>
          <a:xfrm>
            <a:off x="5544053" y="6646927"/>
            <a:ext cx="1103893" cy="211073"/>
          </a:xfrm>
          <a:prstGeom prst="rect">
            <a:avLst/>
          </a:prstGeom>
          <a:noFill/>
          <a:effectLst>
            <a:outerShdw dist="12700" dir="5400000" algn="t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700" b="1">
                <a:solidFill>
                  <a:srgbClr val="737373"/>
                </a:solidFill>
                <a:latin typeface="Calibri" panose="020F0502020204030204" pitchFamily="34" charset="0"/>
              </a:rPr>
              <a:t> Sensitivity: Confidential 
</a:t>
            </a:r>
            <a:endParaRPr lang="en-GB" sz="700" b="1" dirty="0">
              <a:solidFill>
                <a:srgbClr val="73737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68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hf hdr="0"/>
  <p:txStyles>
    <p:titleStyle>
      <a:lvl1pPr algn="l" defTabSz="1219170" rtl="0" eaLnBrk="1" latinLnBrk="0" hangingPunct="1">
        <a:spcBef>
          <a:spcPct val="0"/>
        </a:spcBef>
        <a:buNone/>
        <a:defRPr sz="3467" b="0" i="0" kern="1200">
          <a:gradFill>
            <a:gsLst>
              <a:gs pos="0">
                <a:schemeClr val="bg2"/>
              </a:gs>
              <a:gs pos="90000">
                <a:schemeClr val="tx2"/>
              </a:gs>
            </a:gsLst>
            <a:lin ang="0" scaled="0"/>
          </a:gradFill>
          <a:latin typeface="Proximus Light" panose="00000500000000000000" pitchFamily="2" charset="0"/>
          <a:ea typeface="+mj-ea"/>
          <a:cs typeface="Proximus Light" panose="00000500000000000000" pitchFamily="2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59824" indent="-359824" algn="l" defTabSz="1219170" rtl="0" eaLnBrk="1" latinLnBrk="0" hangingPunct="1">
        <a:lnSpc>
          <a:spcPts val="2933"/>
        </a:lnSpc>
        <a:spcBef>
          <a:spcPts val="0"/>
        </a:spcBef>
        <a:spcAft>
          <a:spcPts val="1467"/>
        </a:spcAft>
        <a:buClr>
          <a:schemeClr val="bg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1766" indent="-361942" algn="l" defTabSz="1219170" rtl="0" eaLnBrk="1" latinLnBrk="0" hangingPunct="1">
        <a:spcBef>
          <a:spcPts val="0"/>
        </a:spcBef>
        <a:spcAft>
          <a:spcPts val="1467"/>
        </a:spcAft>
        <a:buClr>
          <a:schemeClr val="bg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24" indent="-351358" algn="l" defTabSz="1219170" rtl="0" eaLnBrk="1" latinLnBrk="0" hangingPunct="1">
        <a:spcBef>
          <a:spcPts val="0"/>
        </a:spcBef>
        <a:spcAft>
          <a:spcPts val="1467"/>
        </a:spcAft>
        <a:buClr>
          <a:schemeClr val="bg2"/>
        </a:buClr>
        <a:buSzPct val="100000"/>
        <a:buFont typeface="Arial" panose="020B0604020202020204" pitchFamily="34" charset="0"/>
        <a:buChar char="•"/>
        <a:defRPr sz="2133" kern="1200">
          <a:solidFill>
            <a:schemeClr val="bg1"/>
          </a:solidFill>
          <a:latin typeface="+mn-lt"/>
          <a:ea typeface="+mn-ea"/>
          <a:cs typeface="+mn-cs"/>
        </a:defRPr>
      </a:lvl3pPr>
      <a:lvl4pPr marL="1432948" indent="-359824" algn="l" defTabSz="1219170" rtl="0" eaLnBrk="1" latinLnBrk="0" hangingPunct="1">
        <a:spcBef>
          <a:spcPts val="0"/>
        </a:spcBef>
        <a:spcAft>
          <a:spcPts val="1467"/>
        </a:spcAft>
        <a:buClr>
          <a:schemeClr val="bg2"/>
        </a:buClr>
        <a:buSzPct val="100000"/>
        <a:buFont typeface="Arial" panose="020B0604020202020204" pitchFamily="34" charset="0"/>
        <a:buChar char="•"/>
        <a:defRPr sz="1867" kern="1200">
          <a:solidFill>
            <a:schemeClr val="bg1"/>
          </a:solidFill>
          <a:latin typeface="+mn-lt"/>
          <a:ea typeface="+mn-ea"/>
          <a:cs typeface="+mn-cs"/>
        </a:defRPr>
      </a:lvl4pPr>
      <a:lvl5pPr marL="1794888" indent="-361942" algn="l" defTabSz="1219170" rtl="0" eaLnBrk="1" latinLnBrk="0" hangingPunct="1">
        <a:spcBef>
          <a:spcPts val="0"/>
        </a:spcBef>
        <a:spcAft>
          <a:spcPts val="1467"/>
        </a:spcAft>
        <a:buClr>
          <a:schemeClr val="bg2"/>
        </a:buClr>
        <a:buSzPct val="100000"/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2">
          <p15:clr>
            <a:srgbClr val="F26B43"/>
          </p15:clr>
        </p15:guide>
        <p15:guide id="2" pos="2880">
          <p15:clr>
            <a:srgbClr val="F26B43"/>
          </p15:clr>
        </p15:guide>
        <p15:guide id="3" pos="5470">
          <p15:clr>
            <a:srgbClr val="F26B43"/>
          </p15:clr>
        </p15:guide>
        <p15:guide id="4" pos="290">
          <p15:clr>
            <a:srgbClr val="F26B43"/>
          </p15:clr>
        </p15:guide>
        <p15:guide id="5" orient="horz" pos="3083">
          <p15:clr>
            <a:srgbClr val="F26B43"/>
          </p15:clr>
        </p15:guide>
        <p15:guide id="6" orient="horz" pos="2948">
          <p15:clr>
            <a:srgbClr val="F26B43"/>
          </p15:clr>
        </p15:guide>
        <p15:guide id="7" orient="horz" pos="7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0"/>
            <a:ext cx="12192000" cy="144000"/>
          </a:xfrm>
          <a:prstGeom prst="rect">
            <a:avLst/>
          </a:prstGeom>
          <a:gradFill flip="none" rotWithShape="1">
            <a:gsLst>
              <a:gs pos="40000">
                <a:schemeClr val="bg2"/>
              </a:gs>
              <a:gs pos="100000">
                <a:schemeClr val="tx2"/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40000" tIns="240000" rIns="240000" bIns="240000" numCol="1" rtlCol="0" anchor="ctr">
            <a:noAutofit/>
          </a:bodyPr>
          <a:lstStyle/>
          <a:p>
            <a:pPr marL="0" marR="0" lvl="0" indent="0" algn="ctr" defTabSz="60892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us"/>
              <a:ea typeface="Proximus Display"/>
              <a:cs typeface="Proximus Display"/>
              <a:sym typeface="Proximus Displa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3834" y="2025689"/>
            <a:ext cx="1513235" cy="6565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us"/>
                <a:ea typeface="Proximus" charset="0"/>
                <a:cs typeface="Proximus" charset="0"/>
              </a:rPr>
              <a:t>AXA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613834" y="503767"/>
            <a:ext cx="4937669" cy="755207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nl-NL" b="1" dirty="0">
                <a:solidFill>
                  <a:prstClr val="white"/>
                </a:solidFill>
                <a:latin typeface="Proximus"/>
              </a:rPr>
              <a:t>Customer story</a:t>
            </a:r>
            <a:br>
              <a:rPr lang="nl-NL" b="1" dirty="0">
                <a:solidFill>
                  <a:prstClr val="white"/>
                </a:solidFill>
                <a:latin typeface="Proximus"/>
              </a:rPr>
            </a:br>
            <a:r>
              <a:rPr lang="nl-NL" sz="2667" dirty="0">
                <a:solidFill>
                  <a:prstClr val="white"/>
                </a:solidFill>
                <a:latin typeface="Proximus"/>
              </a:rPr>
              <a:t>Building management</a:t>
            </a:r>
            <a:endParaRPr lang="nl-NL" sz="2667" dirty="0">
              <a:solidFill>
                <a:schemeClr val="tx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4892528" y="503767"/>
            <a:ext cx="6985121" cy="4148100"/>
            <a:chOff x="3756304" y="1851623"/>
            <a:chExt cx="5238841" cy="3111075"/>
          </a:xfrm>
        </p:grpSpPr>
        <p:sp>
          <p:nvSpPr>
            <p:cNvPr id="20" name="Rectangle 19"/>
            <p:cNvSpPr/>
            <p:nvPr/>
          </p:nvSpPr>
          <p:spPr>
            <a:xfrm>
              <a:off x="3792897" y="1851623"/>
              <a:ext cx="5202248" cy="3111075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40000" tIns="240000" rIns="240000" bIns="240000" numCol="1" rtlCol="0" anchor="ctr">
              <a:noAutofit/>
            </a:bodyPr>
            <a:lstStyle/>
            <a:p>
              <a:pPr marL="0" marR="0" lvl="0" indent="0" algn="ctr" defTabSz="60892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us"/>
                <a:ea typeface="Proximus Display"/>
                <a:cs typeface="Proximus Display"/>
                <a:sym typeface="Proximus Display"/>
              </a:endParaRPr>
            </a:p>
          </p:txBody>
        </p:sp>
        <p:pic>
          <p:nvPicPr>
            <p:cNvPr id="21" name="Picture 2" descr="AXA occupancy on floorpla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304" y="3761514"/>
              <a:ext cx="5238841" cy="120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877" y="2435600"/>
              <a:ext cx="1526817" cy="114511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18955" y="2450074"/>
              <a:ext cx="1514209" cy="113134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027485" y="2005748"/>
              <a:ext cx="913712" cy="3078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ximus"/>
                  <a:ea typeface="+mn-ea"/>
                  <a:cs typeface="+mn-cs"/>
                </a:rPr>
                <a:t>NWOW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82948" y="2000495"/>
              <a:ext cx="1271246" cy="1712362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0" y="4773620"/>
            <a:ext cx="9504205" cy="410433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us"/>
                <a:ea typeface="+mn-ea"/>
                <a:cs typeface="+mn-cs"/>
              </a:rPr>
              <a:t>      </a:t>
            </a:r>
            <a:r>
              <a:rPr kumimoji="0" lang="en-GB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us"/>
                <a:ea typeface="+mn-ea"/>
                <a:cs typeface="+mn-cs"/>
              </a:rPr>
              <a:t>Need</a:t>
            </a: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us"/>
                <a:ea typeface="+mn-ea"/>
                <a:cs typeface="+mn-cs"/>
              </a:rPr>
              <a:t>: Reduce costs and space; 6 desks for 10 employees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22578" y="5364853"/>
            <a:ext cx="12078628" cy="410433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us"/>
                <a:ea typeface="+mn-ea"/>
                <a:cs typeface="+mn-cs"/>
              </a:rPr>
              <a:t>      Solution:</a:t>
            </a: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us"/>
                <a:ea typeface="+mn-ea"/>
                <a:cs typeface="+mn-cs"/>
              </a:rPr>
              <a:t> Floor occupancy solution + </a:t>
            </a:r>
            <a:r>
              <a:rPr kumimoji="0" lang="en-GB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us"/>
                <a:ea typeface="+mn-ea"/>
                <a:cs typeface="+mn-cs"/>
              </a:rPr>
              <a:t>LoRa</a:t>
            </a: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us"/>
                <a:ea typeface="+mn-ea"/>
                <a:cs typeface="+mn-cs"/>
              </a:rPr>
              <a:t> sensors &amp; network + analytics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5913298"/>
            <a:ext cx="8508740" cy="410433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us"/>
                <a:ea typeface="+mn-ea"/>
                <a:cs typeface="+mn-cs"/>
              </a:rPr>
              <a:t>      Result:</a:t>
            </a: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us"/>
                <a:ea typeface="+mn-ea"/>
                <a:cs typeface="+mn-cs"/>
              </a:rPr>
              <a:t> real-time management and cost reduction</a:t>
            </a:r>
          </a:p>
        </p:txBody>
      </p:sp>
    </p:spTree>
    <p:extLst>
      <p:ext uri="{BB962C8B-B14F-4D97-AF65-F5344CB8AC3E}">
        <p14:creationId xmlns:p14="http://schemas.microsoft.com/office/powerpoint/2010/main" val="41260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0_proximus_group_ppt_102015_def">
  <a:themeElements>
    <a:clrScheme name="Proximus">
      <a:dk1>
        <a:sysClr val="windowText" lastClr="000000"/>
      </a:dk1>
      <a:lt1>
        <a:sysClr val="window" lastClr="FFFFFF"/>
      </a:lt1>
      <a:dk2>
        <a:srgbClr val="5C2D91"/>
      </a:dk2>
      <a:lt2>
        <a:srgbClr val="00BCEE"/>
      </a:lt2>
      <a:accent1>
        <a:srgbClr val="5C2D91"/>
      </a:accent1>
      <a:accent2>
        <a:srgbClr val="9C5FB5"/>
      </a:accent2>
      <a:accent3>
        <a:srgbClr val="E0DEEB"/>
      </a:accent3>
      <a:accent4>
        <a:srgbClr val="0073CF"/>
      </a:accent4>
      <a:accent5>
        <a:srgbClr val="EB1E3C"/>
      </a:accent5>
      <a:accent6>
        <a:srgbClr val="66D2CC"/>
      </a:accent6>
      <a:hlink>
        <a:srgbClr val="5C2D91"/>
      </a:hlink>
      <a:folHlink>
        <a:srgbClr val="5C2D91"/>
      </a:folHlink>
    </a:clrScheme>
    <a:fontScheme name="Proximus">
      <a:majorFont>
        <a:latin typeface="Proximus Bold"/>
        <a:ea typeface=""/>
        <a:cs typeface=""/>
      </a:majorFont>
      <a:minorFont>
        <a:latin typeface="Proxim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miter lim="400000"/>
        </a:ln>
        <a:effectLst/>
        <a:extLst>
          <a:ext uri="{C572A759-6A51-4108-AA02-DFA0A04FC94B}">
            <ma14:wrappingTextBoxFlag xmlns="" xmlns:ma14="http://schemas.microsoft.com/office/mac/drawingml/2011/main" val="1"/>
          </a:ext>
        </a:extLst>
      </a:spPr>
      <a:bodyPr wrap="square" lIns="180000" tIns="180000" rIns="180000" bIns="180000" numCol="1" anchor="ctr">
        <a:noAutofit/>
      </a:bodyPr>
      <a:lstStyle>
        <a:defPPr algn="ctr" defTabSz="456705">
          <a:lnSpc>
            <a:spcPct val="80000"/>
          </a:lnSpc>
          <a:defRPr sz="3600" b="1" dirty="0" smtClean="0">
            <a:solidFill>
              <a:srgbClr val="FFFFFF"/>
            </a:solidFill>
            <a:latin typeface="Proximus" panose="00000500000000000000" pitchFamily="2" charset="0"/>
            <a:ea typeface="Proximus Display"/>
            <a:cs typeface="Proximus Display"/>
            <a:sym typeface="Proximus Display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tx1"/>
        </a:solidFill>
        <a:effectLst>
          <a:outerShdw dist="12700" dir="5400000" algn="t" rotWithShape="0">
            <a:schemeClr val="bg2"/>
          </a:outerShdw>
        </a:effectLst>
      </a:spPr>
      <a:bodyPr vert="horz" wrap="square" lIns="72000" tIns="36000" rIns="72000" bIns="36000" rtlCol="0" anchor="ctr" anchorCtr="0">
        <a:noAutofit/>
      </a:bodyPr>
      <a:lstStyle>
        <a:defPPr algn="ctr">
          <a:defRPr sz="1600" b="1" dirty="0" smtClean="0">
            <a:latin typeface="Proximus Light" panose="000005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oximus_group_ppt_102015_def.potx" id="{5BA7D8E8-F1B0-4048-B046-875FA904FC83}" vid="{4C3674B8-AC23-43F8-BFCC-47157A8BCE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Proximus</vt:lpstr>
      <vt:lpstr>Proximus Bold</vt:lpstr>
      <vt:lpstr>Proximus Display</vt:lpstr>
      <vt:lpstr>Proximus Light</vt:lpstr>
      <vt:lpstr>10_proximus_group_ppt_102015_def</vt:lpstr>
      <vt:lpstr>Customer story Building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story Building management</dc:title>
  <dc:creator>T'JOEN Manuella (STL/ATS)</dc:creator>
  <cp:lastModifiedBy>T'JOEN Manuella (STL/ATS)</cp:lastModifiedBy>
  <cp:revision>1</cp:revision>
  <dcterms:created xsi:type="dcterms:W3CDTF">2019-09-30T12:36:02Z</dcterms:created>
  <dcterms:modified xsi:type="dcterms:W3CDTF">2019-09-30T12:36:47Z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9c568a3-8637-42ee-a65c-3dcd5fe35721_Enabled">
    <vt:lpwstr>True</vt:lpwstr>
  </property>
  <property fmtid="{D5CDD505-2E9C-101B-9397-08002B2CF9AE}" pid="3" name="MSIP_Label_49c568a3-8637-42ee-a65c-3dcd5fe35721_SiteId">
    <vt:lpwstr>e7ab81b2-1e84-4bf7-9dcb-b6fec01ed138</vt:lpwstr>
  </property>
  <property fmtid="{D5CDD505-2E9C-101B-9397-08002B2CF9AE}" pid="4" name="MSIP_Label_49c568a3-8637-42ee-a65c-3dcd5fe35721_Owner">
    <vt:lpwstr>manuella.tjoen@proximus.com</vt:lpwstr>
  </property>
  <property fmtid="{D5CDD505-2E9C-101B-9397-08002B2CF9AE}" pid="5" name="MSIP_Label_49c568a3-8637-42ee-a65c-3dcd5fe35721_SetDate">
    <vt:lpwstr>2019-09-30T12:36:19.5488387Z</vt:lpwstr>
  </property>
  <property fmtid="{D5CDD505-2E9C-101B-9397-08002B2CF9AE}" pid="6" name="MSIP_Label_49c568a3-8637-42ee-a65c-3dcd5fe35721_Name">
    <vt:lpwstr>Confidential</vt:lpwstr>
  </property>
  <property fmtid="{D5CDD505-2E9C-101B-9397-08002B2CF9AE}" pid="7" name="MSIP_Label_49c568a3-8637-42ee-a65c-3dcd5fe35721_Application">
    <vt:lpwstr>Microsoft Azure Information Protection</vt:lpwstr>
  </property>
  <property fmtid="{D5CDD505-2E9C-101B-9397-08002B2CF9AE}" pid="8" name="MSIP_Label_49c568a3-8637-42ee-a65c-3dcd5fe35721_Extended_MSFT_Method">
    <vt:lpwstr>Automatic</vt:lpwstr>
  </property>
  <property fmtid="{D5CDD505-2E9C-101B-9397-08002B2CF9AE}" pid="9" name="Sensitivity">
    <vt:lpwstr>Confidential</vt:lpwstr>
  </property>
</Properties>
</file>